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3735"/>
    <a:srgbClr val="E306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 autoAdjust="0"/>
    <p:restoredTop sz="94629" autoAdjust="0"/>
  </p:normalViewPr>
  <p:slideViewPr>
    <p:cSldViewPr snapToGrid="0" snapToObjects="1">
      <p:cViewPr>
        <p:scale>
          <a:sx n="104" d="100"/>
          <a:sy n="104" d="100"/>
        </p:scale>
        <p:origin x="-1872" y="-79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F8286D-487F-477A-AB42-0AB8163C0F05}" type="datetimeFigureOut">
              <a:rPr lang="en-GB" smtClean="0"/>
              <a:t>09/03/2018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FCDE6-F945-46D5-B469-1D0EF871F06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48048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8F18EF-52DB-4F62-9B94-983B30864FA0}" type="datetimeFigureOut">
              <a:rPr lang="en-GB" smtClean="0"/>
              <a:t>09/03/2018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9FB3A4-517E-4557-B2B5-D9DB2BA4C46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5606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97819"/>
            <a:ext cx="9144000" cy="1102519"/>
          </a:xfrm>
          <a:solidFill>
            <a:srgbClr val="953735"/>
          </a:solidFill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pic>
        <p:nvPicPr>
          <p:cNvPr id="4" name="Picture 2" descr="I:\ISUOG\Logo\NEW LOGO\Transparent background logos\ISUOG_full.gif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081" y="59071"/>
            <a:ext cx="4526896" cy="135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650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97819"/>
            <a:ext cx="9144000" cy="1102519"/>
          </a:xfrm>
          <a:solidFill>
            <a:srgbClr val="953735"/>
          </a:solidFill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155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97819"/>
            <a:ext cx="9144000" cy="1102519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492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333"/>
            <a:ext cx="9144000" cy="857250"/>
          </a:xfrm>
          <a:solidFill>
            <a:srgbClr val="953735"/>
          </a:solidFill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615D26E-F267-4245-95A4-B14FC2EF720E}" type="datetimeFigureOut">
              <a:rPr lang="en-US" smtClean="0"/>
              <a:pPr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A154A38-CF99-B54A-95EC-1DC81977CF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29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811"/>
            <a:ext cx="9144000" cy="857250"/>
          </a:xfrm>
        </p:spPr>
        <p:txBody>
          <a:bodyPr>
            <a:normAutofit/>
          </a:bodyPr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615D26E-F267-4245-95A4-B14FC2EF720E}" type="datetimeFigureOut">
              <a:rPr lang="en-US" smtClean="0"/>
              <a:pPr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A154A38-CF99-B54A-95EC-1DC81977CF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958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solidFill>
            <a:srgbClr val="953735"/>
          </a:solidFill>
        </p:spPr>
        <p:txBody>
          <a:bodyPr anchor="t">
            <a:normAutofit/>
          </a:bodyPr>
          <a:lstStyle>
            <a:lvl1pPr algn="l">
              <a:defRPr sz="3200" b="1" cap="all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10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noFill/>
        </p:spPr>
        <p:txBody>
          <a:bodyPr anchor="t">
            <a:normAutofit/>
          </a:bodyPr>
          <a:lstStyle>
            <a:lvl1pPr algn="l">
              <a:defRPr sz="3200" b="1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558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333"/>
            <a:ext cx="9144000" cy="857250"/>
          </a:xfrm>
          <a:solidFill>
            <a:srgbClr val="953735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1009"/>
            <a:ext cx="4038600" cy="2545556"/>
          </a:xfrm>
        </p:spPr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1009"/>
            <a:ext cx="4038600" cy="2545556"/>
          </a:xfrm>
        </p:spPr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984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333"/>
            <a:ext cx="9144000" cy="857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1009"/>
            <a:ext cx="4038600" cy="2545556"/>
          </a:xfrm>
        </p:spPr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1009"/>
            <a:ext cx="4038600" cy="2545556"/>
          </a:xfrm>
        </p:spPr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438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651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9144000" cy="857250"/>
          </a:xfr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z="32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to edit Master title style</a:t>
            </a:r>
            <a:endParaRPr lang="en-GB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5070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615D26E-F267-4245-95A4-B14FC2EF720E}" type="datetimeFigureOut">
              <a:rPr lang="en-US" smtClean="0"/>
              <a:pPr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A154A38-CF99-B54A-95EC-1DC81977CF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198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615D26E-F267-4245-95A4-B14FC2EF720E}" type="datetimeFigureOut">
              <a:rPr lang="en-US" smtClean="0"/>
              <a:pPr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A154A38-CF99-B54A-95EC-1DC81977CF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667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333"/>
            <a:ext cx="9144000" cy="857250"/>
          </a:xfrm>
          <a:solidFill>
            <a:srgbClr val="953735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26999"/>
            <a:ext cx="8229600" cy="3394472"/>
          </a:xfrm>
        </p:spPr>
        <p:txBody>
          <a:bodyPr vert="eaVert"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38805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333"/>
            <a:ext cx="9144000" cy="857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26999"/>
            <a:ext cx="8229600" cy="3394472"/>
          </a:xfrm>
        </p:spPr>
        <p:txBody>
          <a:bodyPr vert="eaVert"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2257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680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4811"/>
            <a:ext cx="91440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5D26E-F267-4245-95A4-B14FC2EF720E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54A38-CF99-B54A-95EC-1DC81977CFE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45892" y="4673749"/>
            <a:ext cx="4717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Open Sans Light"/>
                <a:cs typeface="Open Sans Light"/>
              </a:rPr>
              <a:t>Editable text here</a:t>
            </a:r>
            <a:endParaRPr lang="en-US" dirty="0">
              <a:solidFill>
                <a:schemeClr val="bg1"/>
              </a:solidFill>
              <a:latin typeface="Open Sans Light"/>
              <a:cs typeface="Open Sans Light"/>
            </a:endParaRPr>
          </a:p>
        </p:txBody>
      </p:sp>
      <p:pic>
        <p:nvPicPr>
          <p:cNvPr id="9" name="Picture 8" descr="red_banner.jpg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85211"/>
            <a:ext cx="9144000" cy="56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170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6" r:id="rId2"/>
    <p:sldLayoutId id="2147483661" r:id="rId3"/>
    <p:sldLayoutId id="2147483650" r:id="rId4"/>
    <p:sldLayoutId id="2147483662" r:id="rId5"/>
    <p:sldLayoutId id="2147483651" r:id="rId6"/>
    <p:sldLayoutId id="2147483663" r:id="rId7"/>
    <p:sldLayoutId id="2147483652" r:id="rId8"/>
    <p:sldLayoutId id="2147483664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65" r:id="rId15"/>
    <p:sldLayoutId id="2147483659" r:id="rId16"/>
  </p:sldLayoutIdLst>
  <p:txStyles>
    <p:titleStyle>
      <a:lvl1pPr algn="ctr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198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988660"/>
      </p:ext>
    </p:extLst>
  </p:cSld>
  <p:clrMapOvr>
    <a:masterClrMapping/>
  </p:clrMapOvr>
</p:sld>
</file>

<file path=ppt/theme/theme1.xml><?xml version="1.0" encoding="utf-8"?>
<a:theme xmlns:a="http://schemas.openxmlformats.org/drawingml/2006/main" name="ISUOG presentation general 2018 16x9 (new branding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Office PowerPoint</Application>
  <PresentationFormat>On-screen Show (16:9)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ISUOG presentation general 2018 16x9 (new branding)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Holloway</dc:creator>
  <cp:lastModifiedBy>Wendy Holloway</cp:lastModifiedBy>
  <cp:revision>2</cp:revision>
  <cp:lastPrinted>2017-02-06T16:27:40Z</cp:lastPrinted>
  <dcterms:created xsi:type="dcterms:W3CDTF">2018-03-09T11:38:33Z</dcterms:created>
  <dcterms:modified xsi:type="dcterms:W3CDTF">2018-03-09T11:43:37Z</dcterms:modified>
</cp:coreProperties>
</file>