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60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0" d="100"/>
          <a:sy n="190" d="100"/>
        </p:scale>
        <p:origin x="-18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436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01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18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8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04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6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8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81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2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46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747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1C2A2-BECA-B340-9036-E3C49AE11DF3}" type="datetimeFigureOut">
              <a:rPr lang="en-US" smtClean="0"/>
              <a:t>06/06/17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61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S-holding-slide-4x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143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S-holding-slide-4x3-editab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0365" y="2720945"/>
            <a:ext cx="26775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Roboto Bold"/>
                <a:cs typeface="Roboto Bold"/>
              </a:rPr>
              <a:t>Call to action</a:t>
            </a:r>
            <a:endParaRPr lang="en-US" sz="3000" b="1" dirty="0">
              <a:solidFill>
                <a:schemeClr val="bg1"/>
              </a:solidFill>
              <a:latin typeface="Roboto Bold"/>
              <a:cs typeface="Roboto Bold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64592" y="3716207"/>
            <a:ext cx="27906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solidFill>
                  <a:srgbClr val="004483"/>
                </a:solidFill>
                <a:latin typeface="Roboto Bold"/>
                <a:cs typeface="Roboto Bold"/>
              </a:rPr>
              <a:t>Header</a:t>
            </a:r>
            <a:endParaRPr lang="en-US" sz="2200" b="1" dirty="0">
              <a:solidFill>
                <a:srgbClr val="004483"/>
              </a:solidFill>
              <a:latin typeface="Roboto Bold"/>
              <a:cs typeface="Roboto 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69072" y="4162217"/>
            <a:ext cx="2790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Body copy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7379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ed_bann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96527"/>
            <a:ext cx="9144000" cy="56692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5892" y="6385065"/>
            <a:ext cx="4717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Open Sans Light"/>
                <a:cs typeface="Open Sans Light"/>
              </a:rPr>
              <a:t>Editable text here</a:t>
            </a:r>
            <a:endParaRPr lang="en-US" dirty="0">
              <a:solidFill>
                <a:schemeClr val="bg1"/>
              </a:solidFill>
              <a:latin typeface="Open Sans Light"/>
              <a:cs typeface="Open Sans Light"/>
            </a:endParaRPr>
          </a:p>
        </p:txBody>
      </p:sp>
      <p:pic>
        <p:nvPicPr>
          <p:cNvPr id="6" name="Picture 5" descr="ISUOG-IS-banner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011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9</Words>
  <Application>Microsoft Macintosh PowerPoint</Application>
  <PresentationFormat>On-screen Show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Zebrative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Caller</dc:creator>
  <cp:lastModifiedBy>Stephanie Caller</cp:lastModifiedBy>
  <cp:revision>9</cp:revision>
  <dcterms:created xsi:type="dcterms:W3CDTF">2017-01-26T09:21:13Z</dcterms:created>
  <dcterms:modified xsi:type="dcterms:W3CDTF">2017-06-06T16:51:58Z</dcterms:modified>
</cp:coreProperties>
</file>