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893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086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2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377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71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04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71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40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8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33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544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81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20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Zarqa Ali</dc:creator>
  <cp:lastModifiedBy>Zarqa Ali</cp:lastModifiedBy>
  <cp:revision>1</cp:revision>
  <dcterms:created xsi:type="dcterms:W3CDTF">2022-02-14T13:02:01Z</dcterms:created>
  <dcterms:modified xsi:type="dcterms:W3CDTF">2022-02-14T13:02:19Z</dcterms:modified>
</cp:coreProperties>
</file>