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89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08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2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37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71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04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1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40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8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33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54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A8FA-66A8-4746-A78B-F8DBD89F9019}" type="datetimeFigureOut">
              <a:rPr lang="en-GB" smtClean="0"/>
              <a:t>14/02/2022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6B7B3-95CC-412D-91EE-51035724B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81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20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Zarqa Ali</dc:creator>
  <cp:lastModifiedBy>Zarqa Ali</cp:lastModifiedBy>
  <cp:revision>3</cp:revision>
  <dcterms:created xsi:type="dcterms:W3CDTF">2022-02-14T13:02:01Z</dcterms:created>
  <dcterms:modified xsi:type="dcterms:W3CDTF">2022-02-14T13:38:25Z</dcterms:modified>
</cp:coreProperties>
</file>