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8FA-66A8-4746-A78B-F8DBD89F9019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6B7B3-95CC-412D-91EE-51035724B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893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8FA-66A8-4746-A78B-F8DBD89F9019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6B7B3-95CC-412D-91EE-51035724B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086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8FA-66A8-4746-A78B-F8DBD89F9019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6B7B3-95CC-412D-91EE-51035724B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21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8FA-66A8-4746-A78B-F8DBD89F9019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6B7B3-95CC-412D-91EE-51035724B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4377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8FA-66A8-4746-A78B-F8DBD89F9019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6B7B3-95CC-412D-91EE-51035724B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711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8FA-66A8-4746-A78B-F8DBD89F9019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6B7B3-95CC-412D-91EE-51035724B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049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8FA-66A8-4746-A78B-F8DBD89F9019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6B7B3-95CC-412D-91EE-51035724B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0715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8FA-66A8-4746-A78B-F8DBD89F9019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6B7B3-95CC-412D-91EE-51035724B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400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8FA-66A8-4746-A78B-F8DBD89F9019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6B7B3-95CC-412D-91EE-51035724B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82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8FA-66A8-4746-A78B-F8DBD89F9019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6B7B3-95CC-412D-91EE-51035724B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335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8FA-66A8-4746-A78B-F8DBD89F9019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6B7B3-95CC-412D-91EE-51035724B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544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2A8FA-66A8-4746-A78B-F8DBD89F9019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6B7B3-95CC-412D-91EE-51035724B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81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620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Zarqa Ali</dc:creator>
  <cp:lastModifiedBy>Zarqa Ali</cp:lastModifiedBy>
  <cp:revision>3</cp:revision>
  <dcterms:created xsi:type="dcterms:W3CDTF">2022-02-14T13:02:01Z</dcterms:created>
  <dcterms:modified xsi:type="dcterms:W3CDTF">2022-02-14T13:38:25Z</dcterms:modified>
</cp:coreProperties>
</file>