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9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1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8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1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86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3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16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7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51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8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5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DA510-06EC-4D92-BF6F-AE7FF564DDF7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575E-B4D2-4D63-AC7B-8BB921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57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7"/>
          <a:stretch/>
        </p:blipFill>
        <p:spPr>
          <a:xfrm>
            <a:off x="0" y="1"/>
            <a:ext cx="12192000" cy="44196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3229302"/>
            <a:ext cx="1813559" cy="8641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2637297"/>
            <a:ext cx="1633732" cy="5317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7447" y="4545719"/>
            <a:ext cx="4391892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 1: Gynecology &amp; Early Pregnancy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reproductive health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early pregnancy complications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ultrasound in low-resource settings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IOTA terms and definitions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cervical cancer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13782" y="3630240"/>
            <a:ext cx="4548908" cy="646331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Exclusively for those in lower resource </a:t>
            </a:r>
            <a:r>
              <a:rPr lang="en-US" sz="1800" b="1" i="0" u="none" strike="noStrike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settings inc. </a:t>
            </a:r>
            <a:r>
              <a:rPr lang="en-US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South Africa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391564"/>
            <a:ext cx="12192000" cy="46643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49339" y="4553570"/>
            <a:ext cx="4899890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 2: Obstetrics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202020"/>
                </a:solidFill>
                <a:latin typeface="Arial"/>
                <a:cs typeface="Arial"/>
              </a:rPr>
              <a:t>management of pre-eclampsia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srgbClr val="20202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202020"/>
                </a:solidFill>
                <a:latin typeface="Arial"/>
                <a:cs typeface="Arial"/>
              </a:rPr>
              <a:t>perinatal genetics </a:t>
            </a: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srgbClr val="20202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/>
                <a:cs typeface="Arial"/>
              </a:rPr>
              <a:t>fetal echocardiography &amp; 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/>
                <a:cs typeface="Arial"/>
              </a:rPr>
              <a:t>neurosonography</a:t>
            </a:r>
            <a:endParaRPr lang="en-GB" dirty="0" err="1">
              <a:solidFill>
                <a:srgbClr val="202020"/>
              </a:solidFill>
              <a:latin typeface="Arial"/>
              <a:cs typeface="Arial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/>
                <a:cs typeface="Arial"/>
              </a:rPr>
              <a:t>multiple pregnancy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202020"/>
                </a:solidFill>
                <a:latin typeface="Arial"/>
                <a:ea typeface="+mn-lt"/>
                <a:cs typeface="Arial"/>
              </a:rPr>
              <a:t>placenta accreta spectrum disorder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800" b="0" i="0" u="none" strike="noStrike" kern="1200" cap="none" spc="0" normalizeH="0" baseline="0" noProof="0" dirty="0">
              <a:ln>
                <a:noFill/>
              </a:ln>
              <a:solidFill>
                <a:srgbClr val="20202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611" y="4665414"/>
            <a:ext cx="1500909" cy="150090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626765" y="6447420"/>
            <a:ext cx="3435925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REGISTER FOR FREE NOW &gt;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-23143"/>
            <a:ext cx="10058400" cy="21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4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Piris</dc:creator>
  <cp:lastModifiedBy>Isabelle Piris</cp:lastModifiedBy>
  <cp:revision>1</cp:revision>
  <dcterms:created xsi:type="dcterms:W3CDTF">2024-11-21T14:08:02Z</dcterms:created>
  <dcterms:modified xsi:type="dcterms:W3CDTF">2024-11-21T14:08:51Z</dcterms:modified>
</cp:coreProperties>
</file>