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DA510-06EC-4D92-BF6F-AE7FF564DDF7}" type="datetimeFigureOut">
              <a:rPr lang="en-GB" smtClean="0"/>
              <a:t>21/11/2024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8575E-B4D2-4D63-AC7B-8BB9214800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8995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DA510-06EC-4D92-BF6F-AE7FF564DDF7}" type="datetimeFigureOut">
              <a:rPr lang="en-GB" smtClean="0"/>
              <a:t>21/11/2024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8575E-B4D2-4D63-AC7B-8BB9214800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8914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DA510-06EC-4D92-BF6F-AE7FF564DDF7}" type="datetimeFigureOut">
              <a:rPr lang="en-GB" smtClean="0"/>
              <a:t>21/11/2024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8575E-B4D2-4D63-AC7B-8BB9214800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5288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DA510-06EC-4D92-BF6F-AE7FF564DDF7}" type="datetimeFigureOut">
              <a:rPr lang="en-GB" smtClean="0"/>
              <a:t>21/11/2024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8575E-B4D2-4D63-AC7B-8BB9214800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9112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DA510-06EC-4D92-BF6F-AE7FF564DDF7}" type="datetimeFigureOut">
              <a:rPr lang="en-GB" smtClean="0"/>
              <a:t>21/11/2024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8575E-B4D2-4D63-AC7B-8BB9214800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9860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DA510-06EC-4D92-BF6F-AE7FF564DDF7}" type="datetimeFigureOut">
              <a:rPr lang="en-GB" smtClean="0"/>
              <a:t>21/11/2024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8575E-B4D2-4D63-AC7B-8BB9214800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9932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DA510-06EC-4D92-BF6F-AE7FF564DDF7}" type="datetimeFigureOut">
              <a:rPr lang="en-GB" smtClean="0"/>
              <a:t>21/11/2024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8575E-B4D2-4D63-AC7B-8BB9214800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166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DA510-06EC-4D92-BF6F-AE7FF564DDF7}" type="datetimeFigureOut">
              <a:rPr lang="en-GB" smtClean="0"/>
              <a:t>21/11/2024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8575E-B4D2-4D63-AC7B-8BB9214800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1573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DA510-06EC-4D92-BF6F-AE7FF564DDF7}" type="datetimeFigureOut">
              <a:rPr lang="en-GB" smtClean="0"/>
              <a:t>21/11/2024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8575E-B4D2-4D63-AC7B-8BB9214800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4517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DA510-06EC-4D92-BF6F-AE7FF564DDF7}" type="datetimeFigureOut">
              <a:rPr lang="en-GB" smtClean="0"/>
              <a:t>21/11/2024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8575E-B4D2-4D63-AC7B-8BB9214800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7681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DA510-06EC-4D92-BF6F-AE7FF564DDF7}" type="datetimeFigureOut">
              <a:rPr lang="en-GB" smtClean="0"/>
              <a:t>21/11/2024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8575E-B4D2-4D63-AC7B-8BB9214800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8952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5DA510-06EC-4D92-BF6F-AE7FF564DDF7}" type="datetimeFigureOut">
              <a:rPr lang="en-GB" smtClean="0"/>
              <a:t>21/11/2024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98575E-B4D2-4D63-AC7B-8BB9214800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5572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17"/>
          <a:stretch/>
        </p:blipFill>
        <p:spPr>
          <a:xfrm>
            <a:off x="0" y="1"/>
            <a:ext cx="12192000" cy="4419600"/>
          </a:xfr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" y="3229302"/>
            <a:ext cx="1813559" cy="86416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" y="2637297"/>
            <a:ext cx="1633732" cy="53173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57447" y="4545719"/>
            <a:ext cx="4391892" cy="203132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Day 1: Gynecology &amp; Early Pregnancy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reproductive health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early pregnancy complications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ultrasound in low-resource settings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IOTA terms and definitions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cervical cancer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13782" y="3630240"/>
            <a:ext cx="4548908" cy="646331"/>
          </a:xfrm>
          <a:prstGeom prst="rect">
            <a:avLst/>
          </a:prstGeom>
          <a:noFill/>
        </p:spPr>
        <p:txBody>
          <a:bodyPr wrap="square" lIns="91440" tIns="45720" rIns="91440" bIns="45720" numCol="1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1" i="0" u="none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Exclusively for those in lower resource </a:t>
            </a:r>
            <a:r>
              <a:rPr lang="en-US" sz="1800" b="1" i="0" u="none" strike="noStrike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settings inc. </a:t>
            </a:r>
            <a:r>
              <a:rPr lang="en-US" sz="1800" b="1" i="0" u="none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South Africa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391564"/>
            <a:ext cx="12192000" cy="466436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749339" y="4553570"/>
            <a:ext cx="4899890" cy="203132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2020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Day 2: Obstetrics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srgbClr val="202020"/>
                </a:solidFill>
                <a:latin typeface="Arial"/>
                <a:cs typeface="Arial"/>
              </a:rPr>
              <a:t>management of pre-eclampsia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2020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endParaRPr lang="en-GB" sz="1800" b="0" i="0" u="none" strike="noStrike" kern="1200" cap="none" spc="0" normalizeH="0" baseline="0" noProof="0" dirty="0">
              <a:ln>
                <a:noFill/>
              </a:ln>
              <a:solidFill>
                <a:srgbClr val="20202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srgbClr val="202020"/>
                </a:solidFill>
                <a:latin typeface="Arial"/>
                <a:cs typeface="Arial"/>
              </a:rPr>
              <a:t>perinatal genetics </a:t>
            </a:r>
            <a:endParaRPr lang="en-GB" sz="1800" b="0" i="0" u="none" strike="noStrike" kern="1200" cap="none" spc="0" normalizeH="0" baseline="0" noProof="0" dirty="0">
              <a:ln>
                <a:noFill/>
              </a:ln>
              <a:solidFill>
                <a:srgbClr val="20202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202020"/>
                </a:solidFill>
                <a:effectLst/>
                <a:uLnTx/>
                <a:uFillTx/>
                <a:latin typeface="Arial"/>
                <a:cs typeface="Arial"/>
              </a:rPr>
              <a:t>fetal echocardiography &amp;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srgbClr val="202020"/>
                </a:solidFill>
                <a:effectLst/>
                <a:uLnTx/>
                <a:uFillTx/>
                <a:latin typeface="Arial"/>
                <a:cs typeface="Arial"/>
              </a:rPr>
              <a:t>neurosonography</a:t>
            </a:r>
            <a:endParaRPr lang="en-GB" dirty="0" err="1">
              <a:solidFill>
                <a:srgbClr val="202020"/>
              </a:solidFill>
              <a:latin typeface="Arial"/>
              <a:cs typeface="Arial"/>
            </a:endParaRPr>
          </a:p>
          <a:p>
            <a:pPr marL="285750" marR="0" lvl="0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202020"/>
                </a:solidFill>
                <a:effectLst/>
                <a:uLnTx/>
                <a:uFillTx/>
                <a:latin typeface="Arial"/>
                <a:cs typeface="Arial"/>
              </a:rPr>
              <a:t>multiple pregnancy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srgbClr val="202020"/>
                </a:solidFill>
                <a:latin typeface="Arial"/>
                <a:ea typeface="+mn-lt"/>
                <a:cs typeface="Arial"/>
              </a:rPr>
              <a:t>placenta accreta spectrum disorder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800" b="0" i="0" u="none" strike="noStrike" kern="1200" cap="none" spc="0" normalizeH="0" baseline="0" noProof="0" dirty="0">
              <a:ln>
                <a:noFill/>
              </a:ln>
              <a:solidFill>
                <a:srgbClr val="20202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9611" y="4665414"/>
            <a:ext cx="1500909" cy="1500909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8626765" y="6447420"/>
            <a:ext cx="3435925" cy="36933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REGISTER FOR FREE NOW &gt;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-23143"/>
            <a:ext cx="10058400" cy="213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8436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Isabelle Piris</dc:creator>
  <cp:lastModifiedBy>Isabelle Piris</cp:lastModifiedBy>
  <cp:revision>1</cp:revision>
  <dcterms:created xsi:type="dcterms:W3CDTF">2024-11-21T14:08:02Z</dcterms:created>
  <dcterms:modified xsi:type="dcterms:W3CDTF">2024-11-21T14:08:51Z</dcterms:modified>
</cp:coreProperties>
</file>