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78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49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076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470D3EE-4449-A941-9F5F-C4DECBC99831}"/>
              </a:ext>
            </a:extLst>
          </p:cNvPr>
          <p:cNvSpPr/>
          <p:nvPr userDrawn="1"/>
        </p:nvSpPr>
        <p:spPr>
          <a:xfrm>
            <a:off x="397566" y="4472554"/>
            <a:ext cx="3193773" cy="133846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effectLst/>
            </a:endParaRP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BC4318AD-B3D9-CF48-B183-C033FB7851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14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86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81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79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36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35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26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97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14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CB2F2-33D1-4610-9F89-52C95E0A202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BBBD3-0565-4533-B6DA-E5C38B8E4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04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5298447-5654-184C-9A5A-47D46D94C763}"/>
              </a:ext>
            </a:extLst>
          </p:cNvPr>
          <p:cNvSpPr txBox="1"/>
          <p:nvPr/>
        </p:nvSpPr>
        <p:spPr>
          <a:xfrm>
            <a:off x="834667" y="2324023"/>
            <a:ext cx="8930547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b="1" dirty="0">
                <a:solidFill>
                  <a:srgbClr val="004483"/>
                </a:solidFill>
                <a:latin typeface="Roboto Bold"/>
                <a:cs typeface="Roboto Bold"/>
              </a:rPr>
              <a:t>Using ultrasound together with other technologies to improve the lifelong health of women and babies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6ED133-D278-7848-B0F2-B47E8D2230FC}"/>
              </a:ext>
            </a:extLst>
          </p:cNvPr>
          <p:cNvSpPr txBox="1"/>
          <p:nvPr/>
        </p:nvSpPr>
        <p:spPr>
          <a:xfrm>
            <a:off x="327856" y="5961445"/>
            <a:ext cx="7808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Roboto Bold"/>
                <a:cs typeface="Open Sans Light"/>
              </a:rPr>
              <a:t>See you ONLINE in 2021! For more information, please visit:</a:t>
            </a:r>
          </a:p>
          <a:p>
            <a:pPr>
              <a:lnSpc>
                <a:spcPct val="150000"/>
              </a:lnSpc>
            </a:pPr>
            <a:r>
              <a:rPr lang="en-GB" sz="1600" b="1" dirty="0">
                <a:solidFill>
                  <a:schemeClr val="bg1"/>
                </a:solidFill>
                <a:latin typeface="Roboto Bold"/>
              </a:rPr>
              <a:t>https://www.isuog.org/events/international-symposia.html</a:t>
            </a:r>
            <a:endParaRPr lang="en-US" sz="1600" dirty="0">
              <a:solidFill>
                <a:schemeClr val="bg1"/>
              </a:solidFill>
              <a:latin typeface="Open Sans Light"/>
              <a:cs typeface="Open Sans Ligh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DA6B33-5CFF-3740-8EEF-EB95862AFBA9}"/>
              </a:ext>
            </a:extLst>
          </p:cNvPr>
          <p:cNvSpPr txBox="1"/>
          <p:nvPr/>
        </p:nvSpPr>
        <p:spPr>
          <a:xfrm>
            <a:off x="834666" y="3302474"/>
            <a:ext cx="9274612" cy="2463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Two streams of scientific content over two days, delivered through the ISUOG virtual platform </a:t>
            </a:r>
          </a:p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A mixture of lectures and practical, interactive training, including scan demonstrations, pattern recognition sessions and case report discussion</a:t>
            </a:r>
          </a:p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Leading international and local experts in obstetrics, gynecology and imaging</a:t>
            </a:r>
          </a:p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Live program delivered from 7:30 - 18:30 Calgary, Canada time (Mountain Daylight Time)</a:t>
            </a:r>
          </a:p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Content available on demand, at a time, pace and location to suit you until 17 May 2021</a:t>
            </a:r>
          </a:p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All non-member registration fees include a 12-month ISUOG basic membership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399157" y="1587047"/>
            <a:ext cx="3260295" cy="633083"/>
          </a:xfrm>
          <a:prstGeom prst="roundRect">
            <a:avLst/>
          </a:prstGeom>
          <a:solidFill>
            <a:srgbClr val="E30712"/>
          </a:solidFill>
          <a:ln>
            <a:solidFill>
              <a:srgbClr val="E3071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11" name="TextBox 10"/>
          <p:cNvSpPr txBox="1"/>
          <p:nvPr/>
        </p:nvSpPr>
        <p:spPr>
          <a:xfrm>
            <a:off x="2692872" y="1657367"/>
            <a:ext cx="2672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Roboto Bold"/>
              </a:rPr>
              <a:t>REGISTER NOW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196" y="3978711"/>
            <a:ext cx="1523884" cy="188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1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Light</vt:lpstr>
      <vt:lpstr>Roboto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Piris</dc:creator>
  <cp:lastModifiedBy>Isabelle Piris</cp:lastModifiedBy>
  <cp:revision>2</cp:revision>
  <dcterms:created xsi:type="dcterms:W3CDTF">2021-01-15T11:32:58Z</dcterms:created>
  <dcterms:modified xsi:type="dcterms:W3CDTF">2021-01-15T11:50:02Z</dcterms:modified>
</cp:coreProperties>
</file>