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95" r:id="rId4"/>
    <p:sldId id="296" r:id="rId5"/>
    <p:sldId id="298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6834-049F-F32C-F940-779B285C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FB183-31D4-45BC-08EF-D5D7EAA37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D6EB6-B85A-298C-0CB2-F5057848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7C50-23B2-6354-43E5-53540EDC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8EF14-C5CF-9CD8-9A09-1EC581DF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5319-42D6-6712-1F5D-EA135144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F1379-A30F-4BAB-DD4D-5318BC289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C246-79BE-29F8-7DF6-6CDDAA06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A4DE5-458E-5D52-D6D8-25497544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3188D-7AEE-8163-9EE7-80DCBDD0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EAEA3-593C-D47F-686F-F19D47892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FC9FA-FD81-0EA5-9A69-0C8EE83CF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0224-0C08-A344-973E-551FC128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8F289-FA9D-28B4-D7D7-9C715AD5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E70AA-A3A1-F855-4346-C52743F0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8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80B33-BB99-25EE-1746-35390072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C232D-A3AA-0D74-514E-7A17EEE33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C472E-7864-C3EB-D50B-BB1DBDAC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8680-3E8E-B218-66EA-BDA40F86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EEEA-9014-4D91-EEF2-C652F347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E5A1-8011-910A-C83E-A2C58C58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C348D-2B04-7C68-228E-2A364CB98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4743-DE71-71B5-AED4-CC7378A1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2771-45AC-6B0C-98E2-8E16DFBC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B059C-F387-0DEB-601A-90CDA7F1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6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D35B-B0F3-267D-0C71-5EFC78BA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E745-4B8C-4D8C-6908-8AADACD0B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F5FA8-B355-6986-6BB8-838CCC295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4BAF6-9D19-B4DB-1A06-D936C2C3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0D347-3E86-709C-04CB-2D8A7D6E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2CF5E-3062-FF1B-5243-636AB74D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1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EEF1-FAB6-14DD-D1E4-B70B9799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2F53C-4C7D-51FB-15FC-8D38CADD2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9DA90-732E-0B1F-966C-83A6645D6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8F2F3-278F-2172-CC02-C5753AC29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5546C-A44C-9F8F-FE7E-5735EF7A4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7C23F-7C79-28DA-9353-B20D97A4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36E70-4D0C-12B5-2259-7674E4D4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10014-421A-9823-13D5-64969B16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7EC1-B588-E364-E892-A01CDCFD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38F9E-C2C4-D048-0CAB-59249A4A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B1BA3-7E3E-A832-AAF7-8E9DC359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E0F1A-4130-124D-0530-3FD9D8AE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7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6296B-D18C-FAF9-E896-E67B3EE4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3120A-B8C9-6D76-7C33-4B356372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58AC3-65EA-8730-8B8D-7FF58D6D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87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3D21-4D29-0628-B21D-53448773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D873C-4BEC-E729-A4B3-5856CF0F3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4C380-E64A-54C7-E12C-A71FD7B91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08C5C-F6C7-3D76-9BF7-6D22C32C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F1585-91B3-896B-328E-14C0276D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A3199-4E15-FF39-F03C-9F4EF993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3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D59D-983F-FCEB-D814-C022AA64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F95C6-1A75-DDBB-1CF2-AF106F7C3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7227E-85B3-02A6-A22A-625243BA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2DD4A-E909-B813-9EFD-00C2EA81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9FA7-A453-A4C6-CF34-929E31F2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92919-A4A5-71EA-6B55-00A1D884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41C1D-D5B8-EE1C-4640-8DA28923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D3C6A-86F1-5639-B381-9DCA1815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E831-C4DA-E7F2-841B-42757FDDF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6FE3-58C1-423B-98D8-0D0E260E8C7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4C619-C784-EF5C-87A6-BA799F436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A280-637C-A6BF-779D-AD1C88782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55BD-D4ED-40F0-9990-59F50451B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95D6-1FE2-4CFD-8B82-1CAF5AE5F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9DCF8-F7AB-4772-9DBB-45B6F791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7CEB28-20DE-CB4A-3B7F-565BED9C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" y="0"/>
            <a:ext cx="1217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ridge over a riv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79BBCDF-D662-C38E-379B-1C99755CB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3506-02F5-6DEC-BEB9-9E0A07AB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849" y="1361653"/>
            <a:ext cx="4097588" cy="422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ISUOG World Congress 2023 will take place fully onsite at the COEX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Seoul, South Korea from 16-19 October 2023.</a:t>
            </a:r>
          </a:p>
          <a:p>
            <a:pPr marL="0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75+ hours of lectures, live scans and workshops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100+ leading global experts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2000+ delegates for networking and socialising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9D3EE-96F8-D249-7182-CB171776C97B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7284C7-97D9-2A93-771A-480B2E155F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89363"/>
            <a:ext cx="1981200" cy="644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233CA-469F-F50F-987A-4FC05827D803}"/>
              </a:ext>
            </a:extLst>
          </p:cNvPr>
          <p:cNvSpPr txBox="1"/>
          <p:nvPr/>
        </p:nvSpPr>
        <p:spPr>
          <a:xfrm>
            <a:off x="7528264" y="5184559"/>
            <a:ext cx="410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www.isuog.org/worldcongress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070506-EA5F-C961-03A9-03E4BB97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49" y="288857"/>
            <a:ext cx="4097588" cy="876854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World Congress 2023</a:t>
            </a:r>
          </a:p>
        </p:txBody>
      </p:sp>
    </p:spTree>
    <p:extLst>
      <p:ext uri="{BB962C8B-B14F-4D97-AF65-F5344CB8AC3E}">
        <p14:creationId xmlns:p14="http://schemas.microsoft.com/office/powerpoint/2010/main" val="93261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ridge over a riv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79BBCDF-D662-C38E-379B-1C99755CB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3506-02F5-6DEC-BEB9-9E0A07AB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0" y="1361653"/>
            <a:ext cx="4288937" cy="4223016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Maternal Infections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Interventions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Growth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Early Pregnancy Complications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Managing Ovarian Masses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Pelvic Pain &amp; Endometriosis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Reproductive Medicine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Ultrasound &amp; Fertility Preservation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Urogynecology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9D3EE-96F8-D249-7182-CB171776C97B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7284C7-97D9-2A93-771A-480B2E155F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89363"/>
            <a:ext cx="1981200" cy="644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233CA-469F-F50F-987A-4FC05827D803}"/>
              </a:ext>
            </a:extLst>
          </p:cNvPr>
          <p:cNvSpPr txBox="1"/>
          <p:nvPr/>
        </p:nvSpPr>
        <p:spPr>
          <a:xfrm>
            <a:off x="7528264" y="5184559"/>
            <a:ext cx="410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www.isuog.org/worldcongress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070506-EA5F-C961-03A9-03E4BB97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49" y="288857"/>
            <a:ext cx="4097588" cy="876854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Topics Include</a:t>
            </a:r>
          </a:p>
        </p:txBody>
      </p:sp>
    </p:spTree>
    <p:extLst>
      <p:ext uri="{BB962C8B-B14F-4D97-AF65-F5344CB8AC3E}">
        <p14:creationId xmlns:p14="http://schemas.microsoft.com/office/powerpoint/2010/main" val="133160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ridge over a riv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79BBCDF-D662-C38E-379B-1C99755CB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3506-02F5-6DEC-BEB9-9E0A07AB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453" y="1147617"/>
            <a:ext cx="4288937" cy="422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Three pre-Congress courses will be held on </a:t>
            </a:r>
            <a:r>
              <a:rPr lang="en-US" sz="19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Sunday 15th October</a:t>
            </a:r>
            <a:r>
              <a:rPr lang="en-US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Latest </a:t>
            </a:r>
            <a:r>
              <a:rPr lang="en-US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insights into the selected topics for Congress attendees.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b="1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Gynecology</a:t>
            </a:r>
            <a:r>
              <a:rPr lang="en-GB" sz="1900" b="1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course:</a:t>
            </a:r>
            <a:br>
              <a:rPr lang="en-GB" sz="1900" b="1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Ovarian masses and endometriosis</a:t>
            </a:r>
            <a:endParaRPr lang="en-GB" sz="1900" b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Obstetrics course:</a:t>
            </a:r>
            <a:br>
              <a:rPr lang="en-US" sz="1900" b="1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ultrasound to get at the crux of the matter: fetal brain and heart</a:t>
            </a:r>
            <a:endParaRPr lang="en-US" sz="1900" b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Genomics course:</a:t>
            </a:r>
            <a:br>
              <a:rPr lang="en-US" sz="1900" b="1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i="0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Ultrasound meets genomics in reproductive care</a:t>
            </a:r>
          </a:p>
          <a:p>
            <a:pPr algn="l"/>
            <a:endParaRPr lang="en-US" sz="1050" b="1" i="0" dirty="0">
              <a:solidFill>
                <a:srgbClr val="3C3C3C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sz="1400" b="1" i="0" dirty="0">
              <a:solidFill>
                <a:srgbClr val="3C3C3C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9D3EE-96F8-D249-7182-CB171776C97B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7284C7-97D9-2A93-771A-480B2E155F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89363"/>
            <a:ext cx="1981200" cy="644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233CA-469F-F50F-987A-4FC05827D803}"/>
              </a:ext>
            </a:extLst>
          </p:cNvPr>
          <p:cNvSpPr txBox="1"/>
          <p:nvPr/>
        </p:nvSpPr>
        <p:spPr>
          <a:xfrm>
            <a:off x="7528264" y="5184559"/>
            <a:ext cx="410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www.isuog.org/worldcongress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070506-EA5F-C961-03A9-03E4BB97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99" y="330932"/>
            <a:ext cx="4288937" cy="876854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Pre-Congress Courses</a:t>
            </a:r>
          </a:p>
        </p:txBody>
      </p:sp>
    </p:spTree>
    <p:extLst>
      <p:ext uri="{BB962C8B-B14F-4D97-AF65-F5344CB8AC3E}">
        <p14:creationId xmlns:p14="http://schemas.microsoft.com/office/powerpoint/2010/main" val="338642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9D3EE-96F8-D249-7182-CB171776C97B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7284C7-97D9-2A93-771A-480B2E155F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89363"/>
            <a:ext cx="1981200" cy="644824"/>
          </a:xfrm>
          <a:prstGeom prst="rect">
            <a:avLst/>
          </a:prstGeom>
        </p:spPr>
      </p:pic>
      <p:pic>
        <p:nvPicPr>
          <p:cNvPr id="9" name="Picture 8" descr="A picture containing human face, text&#10;&#10;Description automatically generated">
            <a:extLst>
              <a:ext uri="{FF2B5EF4-FFF2-40B4-BE49-F238E27FC236}">
                <a16:creationId xmlns:a16="http://schemas.microsoft.com/office/drawing/2014/main" id="{F8D0E66D-912D-31B0-039F-068C50B0C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70" y="544685"/>
            <a:ext cx="9044609" cy="5087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233CA-469F-F50F-987A-4FC05827D803}"/>
              </a:ext>
            </a:extLst>
          </p:cNvPr>
          <p:cNvSpPr txBox="1"/>
          <p:nvPr/>
        </p:nvSpPr>
        <p:spPr>
          <a:xfrm>
            <a:off x="7616952" y="5304455"/>
            <a:ext cx="410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www.isuog.org/worldcongress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070506-EA5F-C961-03A9-03E4BB97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99" y="242400"/>
            <a:ext cx="4288937" cy="876854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Plenary Speakers</a:t>
            </a:r>
          </a:p>
        </p:txBody>
      </p:sp>
    </p:spTree>
    <p:extLst>
      <p:ext uri="{BB962C8B-B14F-4D97-AF65-F5344CB8AC3E}">
        <p14:creationId xmlns:p14="http://schemas.microsoft.com/office/powerpoint/2010/main" val="57069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ridge over a riv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EDF7C293-0B26-7DB8-5E98-C9BB21AB6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17DCF-BFBA-DE69-B341-3EF785E3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911" y="628853"/>
            <a:ext cx="3822189" cy="1060630"/>
          </a:xfrm>
        </p:spPr>
        <p:txBody>
          <a:bodyPr>
            <a:normAutofit/>
          </a:bodyPr>
          <a:lstStyle/>
          <a:p>
            <a:pPr algn="r"/>
            <a:r>
              <a:rPr lang="en-GB" sz="4000" dirty="0"/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BBF8F-E5D4-F7C2-C53D-088AE0A8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450" y="1701883"/>
            <a:ext cx="3822189" cy="37427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16 August 2023: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Early bird registration deadline</a:t>
            </a:r>
            <a:b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15 October 2023: </a:t>
            </a:r>
            <a:b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Pre-Congress Courses</a:t>
            </a:r>
            <a:b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16-19 October 2023: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World Congress</a:t>
            </a:r>
          </a:p>
          <a:p>
            <a:endParaRPr lang="en-GB" sz="1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2CBEE4-7431-7756-1707-F352BCA043FB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D8FACA-6531-DF1F-1912-94035F3875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89363"/>
            <a:ext cx="1981200" cy="6448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0EEE8-70D9-E04F-A4C6-642B6547BCA8}"/>
              </a:ext>
            </a:extLst>
          </p:cNvPr>
          <p:cNvSpPr txBox="1"/>
          <p:nvPr/>
        </p:nvSpPr>
        <p:spPr>
          <a:xfrm>
            <a:off x="7528264" y="5184559"/>
            <a:ext cx="4101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www.isuog.org/worldcongress</a:t>
            </a:r>
          </a:p>
        </p:txBody>
      </p:sp>
    </p:spTree>
    <p:extLst>
      <p:ext uri="{BB962C8B-B14F-4D97-AF65-F5344CB8AC3E}">
        <p14:creationId xmlns:p14="http://schemas.microsoft.com/office/powerpoint/2010/main" val="121102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World Congress 2023</vt:lpstr>
      <vt:lpstr>Topics Include</vt:lpstr>
      <vt:lpstr>Pre-Congress Courses</vt:lpstr>
      <vt:lpstr>Plenary Speakers</vt:lpstr>
      <vt:lpstr>Key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Poole</dc:creator>
  <cp:lastModifiedBy>Katie Taylor</cp:lastModifiedBy>
  <cp:revision>3</cp:revision>
  <dcterms:created xsi:type="dcterms:W3CDTF">2023-01-25T11:32:30Z</dcterms:created>
  <dcterms:modified xsi:type="dcterms:W3CDTF">2023-05-23T15:16:43Z</dcterms:modified>
</cp:coreProperties>
</file>