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AD03A-4760-4B8C-944F-8752FCF70D7B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A514A-54D1-4F34-A95A-0F51B7751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58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Holding slide as of 08/01/2021 IP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95809-DC25-40D0-A8B3-84624044CD9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655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39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1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151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5CE5909-5F5F-9E40-ADE1-B1131C536F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6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77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3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7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48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62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8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3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56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67EA2-1CA5-4BC4-9682-6CD9443FD69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4DD6D-65D7-4C83-A0B0-3E72D98D1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72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616AA3-3731-9349-9750-04B64C5C0387}"/>
              </a:ext>
            </a:extLst>
          </p:cNvPr>
          <p:cNvSpPr txBox="1"/>
          <p:nvPr/>
        </p:nvSpPr>
        <p:spPr>
          <a:xfrm>
            <a:off x="140384" y="6093320"/>
            <a:ext cx="62428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bg1"/>
                </a:solidFill>
                <a:latin typeface="Roboto Bold"/>
                <a:cs typeface="Open Sans Light"/>
              </a:rPr>
              <a:t>See you ONLINE in 2021! For more information, please visit:</a:t>
            </a:r>
          </a:p>
          <a:p>
            <a:pPr>
              <a:lnSpc>
                <a:spcPct val="150000"/>
              </a:lnSpc>
            </a:pPr>
            <a:r>
              <a:rPr lang="en-GB" sz="1400" b="1" dirty="0">
                <a:solidFill>
                  <a:schemeClr val="bg1"/>
                </a:solidFill>
                <a:latin typeface="Roboto Bold"/>
              </a:rPr>
              <a:t>https://www.isuog.org/events/international-symposia.html</a:t>
            </a:r>
            <a:endParaRPr lang="en-US" sz="1600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301729-8E18-8D44-BDF7-931C16F6FD78}"/>
              </a:ext>
            </a:extLst>
          </p:cNvPr>
          <p:cNvSpPr txBox="1"/>
          <p:nvPr/>
        </p:nvSpPr>
        <p:spPr>
          <a:xfrm>
            <a:off x="719726" y="3153652"/>
            <a:ext cx="6551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4483"/>
                </a:solidFill>
                <a:latin typeface="Roboto Bold"/>
                <a:cs typeface="Roboto Bold"/>
              </a:rPr>
              <a:t>Using ultrasound together with other technologies to improve the lifelong health of women and babies</a:t>
            </a:r>
            <a:endParaRPr lang="en-US" sz="2000" b="1" dirty="0">
              <a:solidFill>
                <a:srgbClr val="004483"/>
              </a:solidFill>
              <a:latin typeface="Roboto Bold"/>
              <a:cs typeface="Roboto Bold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435471" y="2543693"/>
            <a:ext cx="2743200" cy="474812"/>
          </a:xfrm>
          <a:prstGeom prst="roundRect">
            <a:avLst/>
          </a:prstGeom>
          <a:solidFill>
            <a:srgbClr val="E30712"/>
          </a:solidFill>
          <a:ln>
            <a:solidFill>
              <a:srgbClr val="E3071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876046" y="2596433"/>
            <a:ext cx="200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Roboto Bold"/>
              </a:rPr>
              <a:t>REGISTER NOW</a:t>
            </a:r>
            <a:endParaRPr lang="en-GB" b="1" dirty="0">
              <a:solidFill>
                <a:schemeClr val="bg1"/>
              </a:solidFill>
              <a:latin typeface="Roboto Bo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DA6B33-5CFF-3740-8EEF-EB95862AFBA9}"/>
              </a:ext>
            </a:extLst>
          </p:cNvPr>
          <p:cNvSpPr txBox="1"/>
          <p:nvPr/>
        </p:nvSpPr>
        <p:spPr>
          <a:xfrm>
            <a:off x="719726" y="3977063"/>
            <a:ext cx="6955959" cy="1838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Two streams of scientific content over two days, delivered through the ISUOG virtual platform </a:t>
            </a:r>
            <a:endParaRPr lang="en-GB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Open Sans"/>
              <a:cs typeface="Open Sans"/>
            </a:endParaRP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A 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mixture of lectures and practical, interactive training, including scan demonstrations</a:t>
            </a:r>
            <a:r>
              <a:rPr lang="en-GB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, 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pattern recognition sessions and case report discussion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Leading international and local experts in obstetrics, gynecology and imaging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Live program delivered from 7:30 - 18:30 Calgary, Canada time (Mountain Daylight Time)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Content available on demand, at a time, pace and location to suit you until 17 May 2021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All non-member registration fees include a 12-month ISUOG basic membership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854" y="4389120"/>
            <a:ext cx="1273491" cy="157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8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132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Roboto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Piris</dc:creator>
  <cp:lastModifiedBy>Isabelle Piris</cp:lastModifiedBy>
  <cp:revision>5</cp:revision>
  <dcterms:created xsi:type="dcterms:W3CDTF">2021-01-13T15:34:08Z</dcterms:created>
  <dcterms:modified xsi:type="dcterms:W3CDTF">2021-01-15T11:51:23Z</dcterms:modified>
</cp:coreProperties>
</file>