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4" r:id="rId2"/>
    <p:sldId id="269" r:id="rId3"/>
    <p:sldId id="272" r:id="rId4"/>
    <p:sldId id="268" r:id="rId5"/>
    <p:sldId id="271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A14"/>
    <a:srgbClr val="E306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492" y="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057CA-A0C9-4A9C-9ABD-487E8D0F1641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7C301-92D0-43F7-BD34-1D4EA2CE2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7C301-92D0-43F7-BD34-1D4EA2CE20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9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5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8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80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ty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2391275" cy="4597052"/>
          </a:xfrm>
          <a:prstGeom prst="rect">
            <a:avLst/>
          </a:prstGeom>
          <a:solidFill>
            <a:srgbClr val="E30A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8937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8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5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7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9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D26E-F267-4245-95A4-B14FC2EF720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4A38-CF99-B54A-95EC-1DC81977CF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5892" y="4673749"/>
            <a:ext cx="471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Open Sans Light"/>
                <a:cs typeface="Open Sans Light"/>
              </a:rPr>
              <a:t>Editable text here</a:t>
            </a:r>
            <a:endParaRPr lang="en-US" dirty="0">
              <a:solidFill>
                <a:schemeClr val="bg1"/>
              </a:solidFill>
              <a:latin typeface="Open Sans Light"/>
              <a:cs typeface="Open Sans Ligh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4585191"/>
            <a:ext cx="9143999" cy="546448"/>
          </a:xfrm>
          <a:prstGeom prst="rect">
            <a:avLst/>
          </a:prstGeom>
          <a:solidFill>
            <a:srgbClr val="E30A14"/>
          </a:solidFill>
          <a:ln>
            <a:solidFill>
              <a:srgbClr val="E30A1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353" y="4671967"/>
            <a:ext cx="1496861" cy="39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7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uog.org/events/international-symposia/international-symposium-2021/scientific-program/faculty-roles-and-instruction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presentation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Your institution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:\ISUOG\Logo\NEW LOGO\Transparent background logos\ISUOG_fu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081" y="59071"/>
            <a:ext cx="4526896" cy="135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8417" y="4711148"/>
            <a:ext cx="377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0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880" y="1792684"/>
            <a:ext cx="8229600" cy="857250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Your Conflict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Interest Disclosure</a:t>
            </a:r>
          </a:p>
        </p:txBody>
      </p:sp>
    </p:spTree>
    <p:extLst>
      <p:ext uri="{BB962C8B-B14F-4D97-AF65-F5344CB8AC3E}">
        <p14:creationId xmlns:p14="http://schemas.microsoft.com/office/powerpoint/2010/main" val="5371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12641" y="396310"/>
            <a:ext cx="2577547" cy="1200329"/>
          </a:xfrm>
          <a:prstGeom prst="rect">
            <a:avLst/>
          </a:prstGeom>
          <a:noFill/>
        </p:spPr>
        <p:txBody>
          <a:bodyPr wrap="square" lIns="205740" rtlCol="0" anchor="ctr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  <a:endParaRPr lang="ko-KR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30575" y="482797"/>
            <a:ext cx="4604087" cy="585595"/>
            <a:chOff x="4745820" y="1491808"/>
            <a:chExt cx="6138782" cy="780795"/>
          </a:xfrm>
        </p:grpSpPr>
        <p:sp>
          <p:nvSpPr>
            <p:cNvPr id="8" name="TextBox 7"/>
            <p:cNvSpPr txBox="1"/>
            <p:nvPr/>
          </p:nvSpPr>
          <p:spPr>
            <a:xfrm>
              <a:off x="5792567" y="1671893"/>
              <a:ext cx="5092035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XXX</a:t>
              </a:r>
              <a:endParaRPr lang="en-US" altLang="ko-KR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745820" y="1491808"/>
              <a:ext cx="958096" cy="780795"/>
              <a:chOff x="5324331" y="1449052"/>
              <a:chExt cx="958096" cy="780795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rgbClr val="E30A1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324331" y="1516285"/>
                <a:ext cx="958096" cy="677108"/>
              </a:xfrm>
              <a:prstGeom prst="rect">
                <a:avLst/>
              </a:prstGeom>
              <a:noFill/>
            </p:spPr>
            <p:txBody>
              <a:bodyPr wrap="square" lIns="81000" rIns="81000" rtlCol="0">
                <a:spAutoFit/>
              </a:bodyPr>
              <a:lstStyle/>
              <a:p>
                <a:pPr algn="ctr"/>
                <a:r>
                  <a:rPr lang="en-US" altLang="ko-KR" sz="27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01</a:t>
                </a:r>
                <a:endParaRPr lang="ko-KR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3027566" y="1418254"/>
            <a:ext cx="718572" cy="585596"/>
            <a:chOff x="5324331" y="1449052"/>
            <a:chExt cx="958096" cy="780795"/>
          </a:xfrm>
        </p:grpSpPr>
        <p:sp>
          <p:nvSpPr>
            <p:cNvPr id="17" name="Oval 16"/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rgbClr val="E30A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4331" y="1516285"/>
              <a:ext cx="958096" cy="67710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ctr"/>
              <a:r>
                <a:rPr lang="en-US" altLang="ko-KR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  <a:endParaRPr lang="ko-KR" alt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24557" y="2353708"/>
            <a:ext cx="718572" cy="585596"/>
            <a:chOff x="5324331" y="1449052"/>
            <a:chExt cx="958096" cy="780795"/>
          </a:xfrm>
        </p:grpSpPr>
        <p:sp>
          <p:nvSpPr>
            <p:cNvPr id="24" name="Oval 23"/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rgbClr val="E30A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24331" y="1516285"/>
              <a:ext cx="958096" cy="67710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ctr"/>
              <a:r>
                <a:rPr lang="en-US" altLang="ko-KR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  <a:endParaRPr lang="ko-KR" alt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021548" y="3289163"/>
            <a:ext cx="718572" cy="585596"/>
            <a:chOff x="5324331" y="1449052"/>
            <a:chExt cx="958096" cy="780795"/>
          </a:xfrm>
        </p:grpSpPr>
        <p:sp>
          <p:nvSpPr>
            <p:cNvPr id="31" name="Oval 30"/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rgbClr val="E30A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324331" y="1516285"/>
              <a:ext cx="958096" cy="67710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ctr"/>
              <a:r>
                <a:rPr lang="en-US" altLang="ko-KR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  <a:endParaRPr lang="ko-KR" alt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15635" y="1553317"/>
            <a:ext cx="3819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09617" y="2491587"/>
            <a:ext cx="3819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06608" y="3428566"/>
            <a:ext cx="3819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9147" y="105595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At least 3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objectives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3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880" y="274890"/>
            <a:ext cx="8229600" cy="857250"/>
          </a:xfrm>
        </p:spPr>
        <p:txBody>
          <a:bodyPr/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content 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4930" y="1132140"/>
            <a:ext cx="771414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review </a:t>
            </a:r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</a:t>
            </a:r>
            <a:r>
              <a:rPr lang="en-US" alt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guidelines here: </a:t>
            </a:r>
            <a:endParaRPr lang="en-US" altLang="en-US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www.isuog.org/events/international-symposia/international-symposium-2021/scientific-program/faculty-roles-and-instructions.html</a:t>
            </a:r>
            <a:endParaRPr lang="en-US" alt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endParaRPr lang="en-US" alt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Use as large a font as possible and no less than 16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point.</a:t>
            </a:r>
          </a:p>
          <a:p>
            <a:pPr>
              <a:spcBef>
                <a:spcPts val="600"/>
              </a:spcBef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not a limit to the number of slides you can have, but you cannot exceed the time allocated to you, and this time must include playing any videos etc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Please remember you must not include patient data in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images or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videos.</a:t>
            </a: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4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9633" y="396801"/>
            <a:ext cx="2584173" cy="1754326"/>
          </a:xfrm>
          <a:prstGeom prst="rect">
            <a:avLst/>
          </a:prstGeom>
          <a:noFill/>
        </p:spPr>
        <p:txBody>
          <a:bodyPr wrap="square" lIns="205740" rtlCol="0" anchor="ctr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home messages</a:t>
            </a:r>
            <a:endParaRPr lang="ko-KR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30575" y="1044983"/>
            <a:ext cx="4604087" cy="585595"/>
            <a:chOff x="4745820" y="1491808"/>
            <a:chExt cx="6138782" cy="780795"/>
          </a:xfrm>
        </p:grpSpPr>
        <p:sp>
          <p:nvSpPr>
            <p:cNvPr id="8" name="TextBox 7"/>
            <p:cNvSpPr txBox="1"/>
            <p:nvPr/>
          </p:nvSpPr>
          <p:spPr>
            <a:xfrm>
              <a:off x="5792567" y="1671893"/>
              <a:ext cx="5092035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XXX</a:t>
              </a:r>
              <a:endParaRPr lang="en-US" altLang="ko-KR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745820" y="1491808"/>
              <a:ext cx="958096" cy="780795"/>
              <a:chOff x="5324331" y="1449052"/>
              <a:chExt cx="958096" cy="780795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rgbClr val="E30A1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324331" y="1516285"/>
                <a:ext cx="958096" cy="677108"/>
              </a:xfrm>
              <a:prstGeom prst="rect">
                <a:avLst/>
              </a:prstGeom>
              <a:noFill/>
            </p:spPr>
            <p:txBody>
              <a:bodyPr wrap="square" lIns="81000" rIns="81000" rtlCol="0">
                <a:spAutoFit/>
              </a:bodyPr>
              <a:lstStyle/>
              <a:p>
                <a:pPr algn="ctr"/>
                <a:r>
                  <a:rPr lang="en-US" altLang="ko-KR" sz="27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01</a:t>
                </a:r>
                <a:endParaRPr lang="ko-KR" altLang="en-US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3027566" y="1980440"/>
            <a:ext cx="718572" cy="585596"/>
            <a:chOff x="5324331" y="1449052"/>
            <a:chExt cx="958096" cy="780795"/>
          </a:xfrm>
        </p:grpSpPr>
        <p:sp>
          <p:nvSpPr>
            <p:cNvPr id="17" name="Oval 16"/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rgbClr val="E30A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4331" y="1516285"/>
              <a:ext cx="958096" cy="67710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ctr"/>
              <a:r>
                <a:rPr lang="en-US" altLang="ko-KR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  <a:endParaRPr lang="ko-KR" alt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024557" y="2915894"/>
            <a:ext cx="718572" cy="585596"/>
            <a:chOff x="5324331" y="1449052"/>
            <a:chExt cx="958096" cy="780795"/>
          </a:xfrm>
        </p:grpSpPr>
        <p:sp>
          <p:nvSpPr>
            <p:cNvPr id="24" name="Oval 23"/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rgbClr val="E30A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24331" y="1516285"/>
              <a:ext cx="958096" cy="67710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ctr"/>
              <a:r>
                <a:rPr lang="en-US" altLang="ko-KR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  <a:endParaRPr lang="ko-KR" alt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021548" y="3851349"/>
            <a:ext cx="718572" cy="585596"/>
            <a:chOff x="5324331" y="1449052"/>
            <a:chExt cx="958096" cy="780795"/>
          </a:xfrm>
        </p:grpSpPr>
        <p:sp>
          <p:nvSpPr>
            <p:cNvPr id="31" name="Oval 30"/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rgbClr val="E30A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324331" y="1516285"/>
              <a:ext cx="958096" cy="677108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ctr"/>
              <a:r>
                <a:rPr lang="en-US" altLang="ko-KR" sz="2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  <a:endParaRPr lang="ko-KR" altLang="en-U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15635" y="2115503"/>
            <a:ext cx="3819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09617" y="3053773"/>
            <a:ext cx="3819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06608" y="3990752"/>
            <a:ext cx="3819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itle 2"/>
          <p:cNvSpPr txBox="1">
            <a:spLocks/>
          </p:cNvSpPr>
          <p:nvPr/>
        </p:nvSpPr>
        <p:spPr>
          <a:xfrm>
            <a:off x="2391276" y="-33407"/>
            <a:ext cx="6752724" cy="78988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final slide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itle 2"/>
          <p:cNvSpPr txBox="1">
            <a:spLocks/>
          </p:cNvSpPr>
          <p:nvPr/>
        </p:nvSpPr>
        <p:spPr>
          <a:xfrm>
            <a:off x="2391276" y="416714"/>
            <a:ext cx="675272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At least 3 take-home messages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369525"/>
      </p:ext>
    </p:extLst>
  </p:cSld>
  <p:clrMapOvr>
    <a:masterClrMapping/>
  </p:clrMapOvr>
</p:sld>
</file>

<file path=ppt/theme/theme1.xml><?xml version="1.0" encoding="utf-8"?>
<a:theme xmlns:a="http://schemas.openxmlformats.org/drawingml/2006/main" name="ISUOG M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ISUOG MJ</Template>
  <TotalTime>492</TotalTime>
  <Words>121</Words>
  <Application>Microsoft Office PowerPoint</Application>
  <PresentationFormat>On-screen Show (16:9)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Open Sans Light</vt:lpstr>
      <vt:lpstr>ISUOG MJ</vt:lpstr>
      <vt:lpstr>Title of presentation</vt:lpstr>
      <vt:lpstr>Your Conflict of Interest Disclosure</vt:lpstr>
      <vt:lpstr>PowerPoint Presentation</vt:lpstr>
      <vt:lpstr>Your content </vt:lpstr>
      <vt:lpstr>PowerPoint Presentation</vt:lpstr>
    </vt:vector>
  </TitlesOfParts>
  <Company>Liverpool Women's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sIUGR: Larger co-twin demise post laser</dc:title>
  <dc:creator>Administrator</dc:creator>
  <cp:lastModifiedBy>Saskia Dean</cp:lastModifiedBy>
  <cp:revision>14</cp:revision>
  <dcterms:created xsi:type="dcterms:W3CDTF">2019-01-31T09:01:25Z</dcterms:created>
  <dcterms:modified xsi:type="dcterms:W3CDTF">2021-02-18T15:22:48Z</dcterms:modified>
</cp:coreProperties>
</file>