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256" r:id="rId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5" d="100"/>
          <a:sy n="105" d="100"/>
        </p:scale>
        <p:origin x="798" y="96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viewProps" Target="view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presProps" Target="presProps.xml"/><Relationship Id="rId5" Type="http://schemas.openxmlformats.org/officeDocument/2006/relationships/slide" Target="slides/slide1.xml"/><Relationship Id="rId4" Type="http://schemas.openxmlformats.org/officeDocument/2006/relationships/slideMaster" Target="slideMasters/slideMaster1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7A8E4C-B4D9-56A6-EA8E-0F5F3A169B4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F84F338-FC56-6855-C961-E5F1B6957D3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9E0C5EB-8382-0954-60EB-CE9428D026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42FD6D-A568-43D4-BBAD-4A29FBCC23C1}" type="datetimeFigureOut">
              <a:rPr lang="en-GB" smtClean="0"/>
              <a:t>06/05/2025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7193269-1967-1E33-22C2-F83F7ED538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143D4A3-364B-DEE0-2D2F-5498BE0A61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13D881-0BA8-45E9-9F50-E0539483D3A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343752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5E1872-8D40-4F8B-F197-95B10DCAB1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3CAC1EE-C166-9481-FC1D-E8B20A53124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FF6212D-4C96-4350-BF41-6B90E3DCE9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42FD6D-A568-43D4-BBAD-4A29FBCC23C1}" type="datetimeFigureOut">
              <a:rPr lang="en-GB" smtClean="0"/>
              <a:t>06/05/2025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347EA10-CD5B-05A5-37E9-1E18AE14C6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A9B1205-6C61-9159-A9F6-C9CA7C6E86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13D881-0BA8-45E9-9F50-E0539483D3A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460220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B551383B-747C-E233-4DDC-EB35369E4A7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F834C78-D2FC-BCC8-50C3-AEA6C6C45F3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A73E2DF-405E-7EF9-9A00-65361E1CD5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42FD6D-A568-43D4-BBAD-4A29FBCC23C1}" type="datetimeFigureOut">
              <a:rPr lang="en-GB" smtClean="0"/>
              <a:t>06/05/2025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096FCD8-F71E-5B87-E3E3-4066601DC6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3C419B1-634B-945C-C657-BB9CBFCAC7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13D881-0BA8-45E9-9F50-E0539483D3A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678862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D7508C-A5E7-3A42-63D6-C8D08C93EA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3B3FD08-7813-921A-3012-B4D0500ADD0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38DA5BF-E49F-AE52-2A48-A449EF0AB7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42FD6D-A568-43D4-BBAD-4A29FBCC23C1}" type="datetimeFigureOut">
              <a:rPr lang="en-GB" smtClean="0"/>
              <a:t>06/05/2025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748160A-82FB-804D-62B7-21D5B2C41E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3A81CCA-EEFA-39D1-4DA0-1DC70B6002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13D881-0BA8-45E9-9F50-E0539483D3A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246819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6C26B7-3B02-445D-5E6D-5FC9B4EF2B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56FD975-2353-11C4-E171-45D04121287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0E028BD-3516-B51E-1584-436C1BE508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42FD6D-A568-43D4-BBAD-4A29FBCC23C1}" type="datetimeFigureOut">
              <a:rPr lang="en-GB" smtClean="0"/>
              <a:t>06/05/2025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1289E26-2A9F-0CF6-D448-54764717D7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52EE71C-9465-D75A-2554-2E1E4C35DB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13D881-0BA8-45E9-9F50-E0539483D3A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120406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98C834-4FF8-DE5A-5AA0-28DF66264C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56ABB23-9DC9-E6AF-A03A-76256D99FDB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0B18876-C487-78CF-BE90-4F41F972D81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37C7501-21A6-F91B-077C-AE2FE56B47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42FD6D-A568-43D4-BBAD-4A29FBCC23C1}" type="datetimeFigureOut">
              <a:rPr lang="en-GB" smtClean="0"/>
              <a:t>06/05/2025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4684199-79CA-123B-763F-6DE55987EB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B77D880-4DA6-A92A-58A5-9FF9738922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13D881-0BA8-45E9-9F50-E0539483D3A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128650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C36086-72AC-5025-4759-61059E4E31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CEAF2C8-9F0F-44C3-FB44-803ED0060AA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492B388-C44B-74BC-940A-40EECEAFCC9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C6842EE-DE87-13A6-F7BE-08325EBBFD5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9ECECCF-DFF4-A995-DA94-9FB5C83A9F7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A81D8A2-87A2-3D6C-57FB-EE18275519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42FD6D-A568-43D4-BBAD-4A29FBCC23C1}" type="datetimeFigureOut">
              <a:rPr lang="en-GB" smtClean="0"/>
              <a:t>06/05/2025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A87C4F3F-51BE-8487-26BD-ABFA3094B0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C259926-00EC-79C1-8001-4763B98EC4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13D881-0BA8-45E9-9F50-E0539483D3A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650305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E647F8-27D4-127A-7CEE-AC2ABE51CB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8EE8C2C-B902-B443-A5C0-FB79A25A4E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42FD6D-A568-43D4-BBAD-4A29FBCC23C1}" type="datetimeFigureOut">
              <a:rPr lang="en-GB" smtClean="0"/>
              <a:t>06/05/2025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52FFF7B-9DAD-E4BC-44EA-89D4F3A58E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6CE1B20-BA0F-26AC-5DEA-F377414E78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13D881-0BA8-45E9-9F50-E0539483D3A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389841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560D266-0A33-CD1B-6D3B-F46EA55711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42FD6D-A568-43D4-BBAD-4A29FBCC23C1}" type="datetimeFigureOut">
              <a:rPr lang="en-GB" smtClean="0"/>
              <a:t>06/05/2025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AAC7908-3F85-6E2B-3D40-D6F4E8F32C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BB70AB9-11BE-3346-B187-5681272F5A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13D881-0BA8-45E9-9F50-E0539483D3A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933399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D6B487-1007-CD70-599A-1BE5095C72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DD3325E-3FC3-830A-BEEF-A972330B41F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C987157-56DA-93E4-77C6-A8135DAD1B1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D8CD056-56F9-E341-4872-EE7ACC732E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42FD6D-A568-43D4-BBAD-4A29FBCC23C1}" type="datetimeFigureOut">
              <a:rPr lang="en-GB" smtClean="0"/>
              <a:t>06/05/2025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B351B50-6682-CAA6-91B0-59AA8B4C6D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8AC6999-BD2E-3202-B3D5-B40C9C6D06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13D881-0BA8-45E9-9F50-E0539483D3A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259484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CF7854-4C4B-B0D3-9314-8AD444B356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F0C2518-DF91-1FAE-8D8B-C5D90A5E5FC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FCF41B5-F0F8-BA99-6537-12F47B25007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CDDF3C4-1004-2F25-8E68-AD693CD0E9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42FD6D-A568-43D4-BBAD-4A29FBCC23C1}" type="datetimeFigureOut">
              <a:rPr lang="en-GB" smtClean="0"/>
              <a:t>06/05/2025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F8E3689-0F0E-E97B-E404-5226E9D9C5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A740BA3-70EC-8065-5A66-C7E0F19E37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13D881-0BA8-45E9-9F50-E0539483D3A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986631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1631785-19E1-0446-A061-8599980340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9651499-5163-BAB1-7A13-F0FBAD21FD2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98DB041-8FA0-1BB5-7434-2FF70CAF896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8A42FD6D-A568-43D4-BBAD-4A29FBCC23C1}" type="datetimeFigureOut">
              <a:rPr lang="en-GB" smtClean="0"/>
              <a:t>06/05/2025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3549F21-1F56-06A5-1FA5-F6D0A439A63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B110B04-9EAE-8B75-2E8A-7D661A6A23B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7213D881-0BA8-45E9-9F50-E0539483D3A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826755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person using a computer&#10;&#10;Description automatically generated">
            <a:extLst>
              <a:ext uri="{FF2B5EF4-FFF2-40B4-BE49-F238E27FC236}">
                <a16:creationId xmlns:a16="http://schemas.microsoft.com/office/drawing/2014/main" id="{F070487B-B570-2E15-C0BF-937B3492D56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094353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529e9ab6-e64a-4274-8205-6df2ae55b038">
      <Terms xmlns="http://schemas.microsoft.com/office/infopath/2007/PartnerControls"/>
    </lcf76f155ced4ddcb4097134ff3c332f>
    <TaxCatchAll xmlns="32d959d4-bd39-4a03-8053-226e0a73a35d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E214A17C6A29741A2F292FC5CEE0C8C" ma:contentTypeVersion="13" ma:contentTypeDescription="Create a new document." ma:contentTypeScope="" ma:versionID="e967bc795b8240352affde84080922b4">
  <xsd:schema xmlns:xsd="http://www.w3.org/2001/XMLSchema" xmlns:xs="http://www.w3.org/2001/XMLSchema" xmlns:p="http://schemas.microsoft.com/office/2006/metadata/properties" xmlns:ns2="529e9ab6-e64a-4274-8205-6df2ae55b038" xmlns:ns3="32d959d4-bd39-4a03-8053-226e0a73a35d" targetNamespace="http://schemas.microsoft.com/office/2006/metadata/properties" ma:root="true" ma:fieldsID="2cd03395ba01778838de867e3d883ef1" ns2:_="" ns3:_="">
    <xsd:import namespace="529e9ab6-e64a-4274-8205-6df2ae55b038"/>
    <xsd:import namespace="32d959d4-bd39-4a03-8053-226e0a73a35d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MediaServiceObjectDetectorVersions" minOccurs="0"/>
                <xsd:element ref="ns2:MediaServiceGenerationTime" minOccurs="0"/>
                <xsd:element ref="ns2:MediaServiceEventHashCode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29e9ab6-e64a-4274-8205-6df2ae55b038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ObjectDetectorVersions" ma:index="12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5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7" nillable="true" ma:taxonomy="true" ma:internalName="lcf76f155ced4ddcb4097134ff3c332f" ma:taxonomyFieldName="MediaServiceImageTags" ma:displayName="Image Tags" ma:readOnly="false" ma:fieldId="{5cf76f15-5ced-4ddc-b409-7134ff3c332f}" ma:taxonomyMulti="true" ma:sspId="947fb5a4-a0ac-49d0-9a4e-8590e20716b9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9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20" nillable="true" ma:displayName="Location" ma:indexed="true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2d959d4-bd39-4a03-8053-226e0a73a35d" elementFormDefault="qualified">
    <xsd:import namespace="http://schemas.microsoft.com/office/2006/documentManagement/types"/>
    <xsd:import namespace="http://schemas.microsoft.com/office/infopath/2007/PartnerControls"/>
    <xsd:element name="TaxCatchAll" ma:index="18" nillable="true" ma:displayName="Taxonomy Catch All Column" ma:hidden="true" ma:list="{32e2bed8-3c87-419f-bf30-962158ccd277}" ma:internalName="TaxCatchAll" ma:showField="CatchAllData" ma:web="32d959d4-bd39-4a03-8053-226e0a73a35d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FAB954B4-7972-49E1-A5FF-AD4228B72CCF}">
  <ds:schemaRefs>
    <ds:schemaRef ds:uri="http://schemas.microsoft.com/office/2006/metadata/properties"/>
    <ds:schemaRef ds:uri="http://schemas.microsoft.com/office/infopath/2007/PartnerControls"/>
    <ds:schemaRef ds:uri="529e9ab6-e64a-4274-8205-6df2ae55b038"/>
    <ds:schemaRef ds:uri="32d959d4-bd39-4a03-8053-226e0a73a35d"/>
  </ds:schemaRefs>
</ds:datastoreItem>
</file>

<file path=customXml/itemProps2.xml><?xml version="1.0" encoding="utf-8"?>
<ds:datastoreItem xmlns:ds="http://schemas.openxmlformats.org/officeDocument/2006/customXml" ds:itemID="{7D1F75F9-07AD-4168-B132-BC2687443549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9D2E571B-49EE-4804-B991-8211C80B2A5E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529e9ab6-e64a-4274-8205-6df2ae55b038"/>
    <ds:schemaRef ds:uri="32d959d4-bd39-4a03-8053-226e0a73a35d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0</Words>
  <Application>Microsoft Office PowerPoint</Application>
  <PresentationFormat>Widescreen</PresentationFormat>
  <Paragraphs>0</Paragraphs>
  <Slides>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2" baseType="lpstr"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Isabelle Piris</dc:creator>
  <cp:lastModifiedBy>Isabelle Piris</cp:lastModifiedBy>
  <cp:revision>2</cp:revision>
  <dcterms:created xsi:type="dcterms:W3CDTF">2025-01-23T16:43:54Z</dcterms:created>
  <dcterms:modified xsi:type="dcterms:W3CDTF">2025-05-06T09:40:37Z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0x0101008E214A17C6A29741A2F292FC5CEE0C8C</vt:lpwstr>
  </property>
</Properties>
</file>