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A8E4C-B4D9-56A6-EA8E-0F5F3A169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4F338-FC56-6855-C961-E5F1B6957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0C5EB-8382-0954-60EB-CE9428D0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93269-1967-1E33-22C2-F83F7ED53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3D4A3-364B-DEE0-2D2F-5498BE0A6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37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E1872-8D40-4F8B-F197-95B10DCAB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CAC1EE-C166-9481-FC1D-E8B20A531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6212D-4C96-4350-BF41-6B90E3DCE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7EA10-CD5B-05A5-37E9-1E18AE14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B1205-6C61-9159-A9F6-C9CA7C6E8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02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51383B-747C-E233-4DDC-EB35369E4A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834C78-D2FC-BCC8-50C3-AEA6C6C45F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3E2DF-405E-7EF9-9A00-65361E1C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6FCD8-F71E-5B87-E3E3-4066601DC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419B1-634B-945C-C657-BB9CBFCAC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886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7508C-A5E7-3A42-63D6-C8D08C93E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3FD08-7813-921A-3012-B4D0500AD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DA5BF-E49F-AE52-2A48-A449EF0AB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8160A-82FB-804D-62B7-21D5B2C41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1CCA-EEFA-39D1-4DA0-1DC70B600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68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26B7-3B02-445D-5E6D-5FC9B4EF2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FD975-2353-11C4-E171-45D041212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028BD-3516-B51E-1584-436C1BE50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89E26-2A9F-0CF6-D448-54764717D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EE71C-9465-D75A-2554-2E1E4C35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04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8C834-4FF8-DE5A-5AA0-28DF66264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ABB23-9DC9-E6AF-A03A-76256D99F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18876-C487-78CF-BE90-4F41F972D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C7501-21A6-F91B-077C-AE2FE56B4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84199-79CA-123B-763F-6DE55987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77D880-4DA6-A92A-58A5-9FF973892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86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36086-72AC-5025-4759-61059E4E3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AF2C8-9F0F-44C3-FB44-803ED0060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92B388-C44B-74BC-940A-40EECEAFC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6842EE-DE87-13A6-F7BE-08325EBBFD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ECECCF-DFF4-A995-DA94-9FB5C83A9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81D8A2-87A2-3D6C-57FB-EE1827551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7C4F3F-51BE-8487-26BD-ABFA3094B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259926-00EC-79C1-8001-4763B98EC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03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647F8-27D4-127A-7CEE-AC2ABE51C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E8C2C-B902-B443-A5C0-FB79A25A4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2FFF7B-9DAD-E4BC-44EA-89D4F3A58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E1B20-BA0F-26AC-5DEA-F377414E7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984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60D266-0A33-CD1B-6D3B-F46EA5571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AC7908-3F85-6E2B-3D40-D6F4E8F32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B70AB9-11BE-3346-B187-5681272F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33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6B487-1007-CD70-599A-1BE5095C7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325E-3FC3-830A-BEEF-A972330B4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987157-56DA-93E4-77C6-A8135DAD1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8CD056-56F9-E341-4872-EE7ACC732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51B50-6682-CAA6-91B0-59AA8B4C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AC6999-BD2E-3202-B3D5-B40C9C6D0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94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F7854-4C4B-B0D3-9314-8AD444B3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C2518-DF91-1FAE-8D8B-C5D90A5E5F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CF41B5-F0F8-BA99-6537-12F47B250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DF3C4-1004-2F25-8E68-AD693CD0E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E3689-0F0E-E97B-E404-5226E9D9C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40BA3-70EC-8065-5A66-C7E0F19E3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66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631785-19E1-0446-A061-859998034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651499-5163-BAB1-7A13-F0FBAD21F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DB041-8FA0-1BB5-7434-2FF70CAF89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42FD6D-A568-43D4-BBAD-4A29FBCC23C1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49F21-1F56-06A5-1FA5-F6D0A439A6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10B04-9EAE-8B75-2E8A-7D661A6A23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13D881-0BA8-45E9-9F50-E0539483D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67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computer&#10;&#10;Description automatically generated">
            <a:extLst>
              <a:ext uri="{FF2B5EF4-FFF2-40B4-BE49-F238E27FC236}">
                <a16:creationId xmlns:a16="http://schemas.microsoft.com/office/drawing/2014/main" id="{F070487B-B570-2E15-C0BF-937B3492D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943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9e9ab6-e64a-4274-8205-6df2ae55b038">
      <Terms xmlns="http://schemas.microsoft.com/office/infopath/2007/PartnerControls"/>
    </lcf76f155ced4ddcb4097134ff3c332f>
    <TaxCatchAll xmlns="32d959d4-bd39-4a03-8053-226e0a73a35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214A17C6A29741A2F292FC5CEE0C8C" ma:contentTypeVersion="13" ma:contentTypeDescription="Create a new document." ma:contentTypeScope="" ma:versionID="e967bc795b8240352affde84080922b4">
  <xsd:schema xmlns:xsd="http://www.w3.org/2001/XMLSchema" xmlns:xs="http://www.w3.org/2001/XMLSchema" xmlns:p="http://schemas.microsoft.com/office/2006/metadata/properties" xmlns:ns2="529e9ab6-e64a-4274-8205-6df2ae55b038" xmlns:ns3="32d959d4-bd39-4a03-8053-226e0a73a35d" targetNamespace="http://schemas.microsoft.com/office/2006/metadata/properties" ma:root="true" ma:fieldsID="2cd03395ba01778838de867e3d883ef1" ns2:_="" ns3:_="">
    <xsd:import namespace="529e9ab6-e64a-4274-8205-6df2ae55b038"/>
    <xsd:import namespace="32d959d4-bd39-4a03-8053-226e0a73a3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9e9ab6-e64a-4274-8205-6df2ae55b0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47fb5a4-a0ac-49d0-9a4e-8590e20716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959d4-bd39-4a03-8053-226e0a73a35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2e2bed8-3c87-419f-bf30-962158ccd277}" ma:internalName="TaxCatchAll" ma:showField="CatchAllData" ma:web="32d959d4-bd39-4a03-8053-226e0a73a3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B954B4-7972-49E1-A5FF-AD4228B72CCF}">
  <ds:schemaRefs>
    <ds:schemaRef ds:uri="http://schemas.microsoft.com/office/2006/metadata/properties"/>
    <ds:schemaRef ds:uri="http://schemas.microsoft.com/office/infopath/2007/PartnerControls"/>
    <ds:schemaRef ds:uri="529e9ab6-e64a-4274-8205-6df2ae55b038"/>
    <ds:schemaRef ds:uri="32d959d4-bd39-4a03-8053-226e0a73a35d"/>
  </ds:schemaRefs>
</ds:datastoreItem>
</file>

<file path=customXml/itemProps2.xml><?xml version="1.0" encoding="utf-8"?>
<ds:datastoreItem xmlns:ds="http://schemas.openxmlformats.org/officeDocument/2006/customXml" ds:itemID="{7D1F75F9-07AD-4168-B132-BC26874435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2E571B-49EE-4804-B991-8211C80B2A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9e9ab6-e64a-4274-8205-6df2ae55b038"/>
    <ds:schemaRef ds:uri="32d959d4-bd39-4a03-8053-226e0a73a3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Isabelle Piris</dc:creator>
  <cp:lastModifiedBy>Isabelle Piris</cp:lastModifiedBy>
  <cp:revision>2</cp:revision>
  <dcterms:created xsi:type="dcterms:W3CDTF">2025-01-23T16:43:54Z</dcterms:created>
  <dcterms:modified xsi:type="dcterms:W3CDTF">2025-05-06T09:40:37Z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0x0101008E214A17C6A29741A2F292FC5CEE0C8C</vt:lpwstr>
  </property>
</Properties>
</file>