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</p:sldIdLst>
  <p:sldSz cx="18288000" cy="10287000"/>
  <p:notesSz cx="6858000" cy="9144000"/>
  <p:embeddedFontLst>
    <p:embeddedFont>
      <p:font typeface="Roboto" panose="02000000000000000000" pitchFamily="2" charset="0"/>
      <p:regular r:id="rId6"/>
      <p:bold r:id="rId7"/>
      <p:italic r:id="rId8"/>
      <p:boldItalic r:id="rId9"/>
    </p:embeddedFont>
    <p:embeddedFont>
      <p:font typeface="Roboto Bold" panose="02000000000000000000" pitchFamily="2" charset="0"/>
      <p:regular r:id="rId10"/>
      <p:bold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C89D02-7702-F552-7000-B41C2F6AA747}" v="31" dt="2025-12-08T16:52:25.610"/>
    <p1510:client id="{9CF77B4A-DAD3-F33D-268B-602AF2EDB726}" v="65" dt="2025-12-08T16:26:03.78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anie Atobrah-Kyeremeh" userId="S::mkyeremeh@isuog.org::44f6c705-d9bf-486c-a3ab-4d5a41686841" providerId="AD" clId="Web-{9CF77B4A-DAD3-F33D-268B-602AF2EDB726}"/>
    <pc:docChg chg="modSld">
      <pc:chgData name="Melanie Atobrah-Kyeremeh" userId="S::mkyeremeh@isuog.org::44f6c705-d9bf-486c-a3ab-4d5a41686841" providerId="AD" clId="Web-{9CF77B4A-DAD3-F33D-268B-602AF2EDB726}" dt="2025-12-08T16:26:03.781" v="49" actId="1076"/>
      <pc:docMkLst>
        <pc:docMk/>
      </pc:docMkLst>
      <pc:sldChg chg="addSp modSp">
        <pc:chgData name="Melanie Atobrah-Kyeremeh" userId="S::mkyeremeh@isuog.org::44f6c705-d9bf-486c-a3ab-4d5a41686841" providerId="AD" clId="Web-{9CF77B4A-DAD3-F33D-268B-602AF2EDB726}" dt="2025-12-08T16:26:03.781" v="49" actId="1076"/>
        <pc:sldMkLst>
          <pc:docMk/>
          <pc:sldMk cId="0" sldId="256"/>
        </pc:sldMkLst>
        <pc:spChg chg="add mod">
          <ac:chgData name="Melanie Atobrah-Kyeremeh" userId="S::mkyeremeh@isuog.org::44f6c705-d9bf-486c-a3ab-4d5a41686841" providerId="AD" clId="Web-{9CF77B4A-DAD3-F33D-268B-602AF2EDB726}" dt="2025-12-08T16:25:11.389" v="45" actId="14100"/>
          <ac:spMkLst>
            <pc:docMk/>
            <pc:sldMk cId="0" sldId="256"/>
            <ac:spMk id="2" creationId="{A4E15DF1-E38C-B1F8-478C-A98F581A4D42}"/>
          </ac:spMkLst>
        </pc:spChg>
        <pc:spChg chg="add mod">
          <ac:chgData name="Melanie Atobrah-Kyeremeh" userId="S::mkyeremeh@isuog.org::44f6c705-d9bf-486c-a3ab-4d5a41686841" providerId="AD" clId="Web-{9CF77B4A-DAD3-F33D-268B-602AF2EDB726}" dt="2025-12-08T16:25:27.936" v="48" actId="14100"/>
          <ac:spMkLst>
            <pc:docMk/>
            <pc:sldMk cId="0" sldId="256"/>
            <ac:spMk id="3" creationId="{4C810544-188A-3E7C-256F-EC0EAAF41227}"/>
          </ac:spMkLst>
        </pc:spChg>
        <pc:spChg chg="add mod">
          <ac:chgData name="Melanie Atobrah-Kyeremeh" userId="S::mkyeremeh@isuog.org::44f6c705-d9bf-486c-a3ab-4d5a41686841" providerId="AD" clId="Web-{9CF77B4A-DAD3-F33D-268B-602AF2EDB726}" dt="2025-12-08T16:26:03.781" v="49" actId="1076"/>
          <ac:spMkLst>
            <pc:docMk/>
            <pc:sldMk cId="0" sldId="256"/>
            <ac:spMk id="4" creationId="{E9B42B8B-8D5C-71FC-5A4C-AFB529C3DC1F}"/>
          </ac:spMkLst>
        </pc:spChg>
        <pc:picChg chg="mod">
          <ac:chgData name="Melanie Atobrah-Kyeremeh" userId="S::mkyeremeh@isuog.org::44f6c705-d9bf-486c-a3ab-4d5a41686841" providerId="AD" clId="Web-{9CF77B4A-DAD3-F33D-268B-602AF2EDB726}" dt="2025-12-08T16:20:16.806" v="6" actId="1076"/>
          <ac:picMkLst>
            <pc:docMk/>
            <pc:sldMk cId="0" sldId="256"/>
            <ac:picMk id="29" creationId="{A04FAF13-C454-D06F-2A4D-EB10FD299E38}"/>
          </ac:picMkLst>
        </pc:picChg>
      </pc:sldChg>
    </pc:docChg>
  </pc:docChgLst>
  <pc:docChgLst>
    <pc:chgData name="Iona Elliott-Johnson" userId="S::ielliott-johnson@isuog.org::db0d3313-1b6d-4d99-8c74-238fcd2e3d45" providerId="AD" clId="Web-{3EC89D02-7702-F552-7000-B41C2F6AA747}"/>
    <pc:docChg chg="modSld">
      <pc:chgData name="Iona Elliott-Johnson" userId="S::ielliott-johnson@isuog.org::db0d3313-1b6d-4d99-8c74-238fcd2e3d45" providerId="AD" clId="Web-{3EC89D02-7702-F552-7000-B41C2F6AA747}" dt="2025-12-08T16:52:24.422" v="22" actId="20577"/>
      <pc:docMkLst>
        <pc:docMk/>
      </pc:docMkLst>
      <pc:sldChg chg="modSp">
        <pc:chgData name="Iona Elliott-Johnson" userId="S::ielliott-johnson@isuog.org::db0d3313-1b6d-4d99-8c74-238fcd2e3d45" providerId="AD" clId="Web-{3EC89D02-7702-F552-7000-B41C2F6AA747}" dt="2025-12-08T16:52:24.422" v="22" actId="20577"/>
        <pc:sldMkLst>
          <pc:docMk/>
          <pc:sldMk cId="0" sldId="256"/>
        </pc:sldMkLst>
        <pc:spChg chg="mod">
          <ac:chgData name="Iona Elliott-Johnson" userId="S::ielliott-johnson@isuog.org::db0d3313-1b6d-4d99-8c74-238fcd2e3d45" providerId="AD" clId="Web-{3EC89D02-7702-F552-7000-B41C2F6AA747}" dt="2025-12-08T16:48:38.092" v="6" actId="1076"/>
          <ac:spMkLst>
            <pc:docMk/>
            <pc:sldMk cId="0" sldId="256"/>
            <ac:spMk id="2" creationId="{A4E15DF1-E38C-B1F8-478C-A98F581A4D42}"/>
          </ac:spMkLst>
        </pc:spChg>
        <pc:spChg chg="mod">
          <ac:chgData name="Iona Elliott-Johnson" userId="S::ielliott-johnson@isuog.org::db0d3313-1b6d-4d99-8c74-238fcd2e3d45" providerId="AD" clId="Web-{3EC89D02-7702-F552-7000-B41C2F6AA747}" dt="2025-12-08T16:48:11.092" v="0" actId="1076"/>
          <ac:spMkLst>
            <pc:docMk/>
            <pc:sldMk cId="0" sldId="256"/>
            <ac:spMk id="3" creationId="{4C810544-188A-3E7C-256F-EC0EAAF41227}"/>
          </ac:spMkLst>
        </pc:spChg>
        <pc:spChg chg="mod">
          <ac:chgData name="Iona Elliott-Johnson" userId="S::ielliott-johnson@isuog.org::db0d3313-1b6d-4d99-8c74-238fcd2e3d45" providerId="AD" clId="Web-{3EC89D02-7702-F552-7000-B41C2F6AA747}" dt="2025-12-08T16:48:34.889" v="5" actId="1076"/>
          <ac:spMkLst>
            <pc:docMk/>
            <pc:sldMk cId="0" sldId="256"/>
            <ac:spMk id="4" creationId="{E9B42B8B-8D5C-71FC-5A4C-AFB529C3DC1F}"/>
          </ac:spMkLst>
        </pc:spChg>
        <pc:spChg chg="mod">
          <ac:chgData name="Iona Elliott-Johnson" userId="S::ielliott-johnson@isuog.org::db0d3313-1b6d-4d99-8c74-238fcd2e3d45" providerId="AD" clId="Web-{3EC89D02-7702-F552-7000-B41C2F6AA747}" dt="2025-12-08T16:51:23.703" v="16" actId="1076"/>
          <ac:spMkLst>
            <pc:docMk/>
            <pc:sldMk cId="0" sldId="256"/>
            <ac:spMk id="23" creationId="{00000000-0000-0000-0000-000000000000}"/>
          </ac:spMkLst>
        </pc:spChg>
        <pc:spChg chg="mod">
          <ac:chgData name="Iona Elliott-Johnson" userId="S::ielliott-johnson@isuog.org::db0d3313-1b6d-4d99-8c74-238fcd2e3d45" providerId="AD" clId="Web-{3EC89D02-7702-F552-7000-B41C2F6AA747}" dt="2025-12-08T16:50:23.077" v="8" actId="1076"/>
          <ac:spMkLst>
            <pc:docMk/>
            <pc:sldMk cId="0" sldId="256"/>
            <ac:spMk id="25" creationId="{00000000-0000-0000-0000-000000000000}"/>
          </ac:spMkLst>
        </pc:spChg>
        <pc:spChg chg="mod">
          <ac:chgData name="Iona Elliott-Johnson" userId="S::ielliott-johnson@isuog.org::db0d3313-1b6d-4d99-8c74-238fcd2e3d45" providerId="AD" clId="Web-{3EC89D02-7702-F552-7000-B41C2F6AA747}" dt="2025-12-08T16:50:29.827" v="9" actId="1076"/>
          <ac:spMkLst>
            <pc:docMk/>
            <pc:sldMk cId="0" sldId="256"/>
            <ac:spMk id="26" creationId="{00000000-0000-0000-0000-000000000000}"/>
          </ac:spMkLst>
        </pc:spChg>
        <pc:spChg chg="mod">
          <ac:chgData name="Iona Elliott-Johnson" userId="S::ielliott-johnson@isuog.org::db0d3313-1b6d-4d99-8c74-238fcd2e3d45" providerId="AD" clId="Web-{3EC89D02-7702-F552-7000-B41C2F6AA747}" dt="2025-12-08T16:52:24.422" v="22" actId="20577"/>
          <ac:spMkLst>
            <pc:docMk/>
            <pc:sldMk cId="0" sldId="256"/>
            <ac:spMk id="27" creationId="{00000000-0000-0000-0000-000000000000}"/>
          </ac:spMkLst>
        </pc:spChg>
        <pc:spChg chg="mod">
          <ac:chgData name="Iona Elliott-Johnson" userId="S::ielliott-johnson@isuog.org::db0d3313-1b6d-4d99-8c74-238fcd2e3d45" providerId="AD" clId="Web-{3EC89D02-7702-F552-7000-B41C2F6AA747}" dt="2025-12-08T16:50:42.484" v="12" actId="1076"/>
          <ac:spMkLst>
            <pc:docMk/>
            <pc:sldMk cId="0" sldId="256"/>
            <ac:spMk id="32" creationId="{C850CC01-4A45-8682-81DB-21069D266335}"/>
          </ac:spMkLst>
        </pc:spChg>
        <pc:picChg chg="mod">
          <ac:chgData name="Iona Elliott-Johnson" userId="S::ielliott-johnson@isuog.org::db0d3313-1b6d-4d99-8c74-238fcd2e3d45" providerId="AD" clId="Web-{3EC89D02-7702-F552-7000-B41C2F6AA747}" dt="2025-12-08T16:48:13.904" v="2" actId="1076"/>
          <ac:picMkLst>
            <pc:docMk/>
            <pc:sldMk cId="0" sldId="256"/>
            <ac:picMk id="29" creationId="{A04FAF13-C454-D06F-2A4D-EB10FD299E38}"/>
          </ac:picMkLst>
        </pc:picChg>
        <pc:picChg chg="mod modCrop">
          <ac:chgData name="Iona Elliott-Johnson" userId="S::ielliott-johnson@isuog.org::db0d3313-1b6d-4d99-8c74-238fcd2e3d45" providerId="AD" clId="Web-{3EC89D02-7702-F552-7000-B41C2F6AA747}" dt="2025-12-08T16:51:09.781" v="14"/>
          <ac:picMkLst>
            <pc:docMk/>
            <pc:sldMk cId="0" sldId="256"/>
            <ac:picMk id="31" creationId="{A1D8D56A-57CD-06BF-26CF-80A1A40F4E09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hyperlink" Target="https://www.isuog.org/events/ultrasound-essentials-2026.html" TargetMode="Externa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3394004" y="3133865"/>
            <a:ext cx="10286955" cy="6124435"/>
          </a:xfrm>
          <a:custGeom>
            <a:avLst/>
            <a:gdLst/>
            <a:ahLst/>
            <a:cxnLst/>
            <a:rect l="l" t="t" r="r" b="b"/>
            <a:pathLst>
              <a:path w="10286955" h="6124435">
                <a:moveTo>
                  <a:pt x="0" y="0"/>
                </a:moveTo>
                <a:lnTo>
                  <a:pt x="10286955" y="0"/>
                </a:lnTo>
                <a:lnTo>
                  <a:pt x="10286955" y="6124435"/>
                </a:lnTo>
                <a:lnTo>
                  <a:pt x="0" y="612443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6017" r="-16017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7" name="Group 17"/>
          <p:cNvGrpSpPr/>
          <p:nvPr/>
        </p:nvGrpSpPr>
        <p:grpSpPr>
          <a:xfrm>
            <a:off x="0" y="5779345"/>
            <a:ext cx="18283498" cy="5147983"/>
            <a:chOff x="0" y="0"/>
            <a:chExt cx="5062778" cy="13558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62778" cy="1355847"/>
            </a:xfrm>
            <a:custGeom>
              <a:avLst/>
              <a:gdLst/>
              <a:ahLst/>
              <a:cxnLst/>
              <a:rect l="l" t="t" r="r" b="b"/>
              <a:pathLst>
                <a:path w="5062778" h="1355847">
                  <a:moveTo>
                    <a:pt x="0" y="0"/>
                  </a:moveTo>
                  <a:lnTo>
                    <a:pt x="5062778" y="0"/>
                  </a:lnTo>
                  <a:lnTo>
                    <a:pt x="5062778" y="1355847"/>
                  </a:lnTo>
                  <a:lnTo>
                    <a:pt x="0" y="13558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47625"/>
              <a:ext cx="5062778" cy="140347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14756" y="9501857"/>
            <a:ext cx="18298254" cy="1425471"/>
            <a:chOff x="0" y="0"/>
            <a:chExt cx="5279269" cy="222116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5279269" cy="222116"/>
            </a:xfrm>
            <a:custGeom>
              <a:avLst/>
              <a:gdLst/>
              <a:ahLst/>
              <a:cxnLst/>
              <a:rect l="l" t="t" r="r" b="b"/>
              <a:pathLst>
                <a:path w="5279269" h="222116">
                  <a:moveTo>
                    <a:pt x="0" y="0"/>
                  </a:moveTo>
                  <a:lnTo>
                    <a:pt x="5279269" y="0"/>
                  </a:lnTo>
                  <a:lnTo>
                    <a:pt x="5279269" y="222116"/>
                  </a:lnTo>
                  <a:lnTo>
                    <a:pt x="0" y="222116"/>
                  </a:lnTo>
                  <a:close/>
                </a:path>
              </a:pathLst>
            </a:custGeom>
            <a:solidFill>
              <a:srgbClr val="09699B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47625"/>
              <a:ext cx="5279269" cy="2697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05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6750260" y="9812523"/>
            <a:ext cx="444092" cy="592123"/>
          </a:xfrm>
          <a:custGeom>
            <a:avLst/>
            <a:gdLst/>
            <a:ahLst/>
            <a:cxnLst/>
            <a:rect l="l" t="t" r="r" b="b"/>
            <a:pathLst>
              <a:path w="444092" h="592123">
                <a:moveTo>
                  <a:pt x="0" y="0"/>
                </a:moveTo>
                <a:lnTo>
                  <a:pt x="444092" y="0"/>
                </a:lnTo>
                <a:lnTo>
                  <a:pt x="444092" y="592123"/>
                </a:lnTo>
                <a:lnTo>
                  <a:pt x="0" y="59212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1017640" y="6196685"/>
            <a:ext cx="6537898" cy="26898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519"/>
              </a:lnSpc>
            </a:pPr>
            <a:r>
              <a:rPr lang="en-US" sz="2000" b="1">
                <a:solidFill>
                  <a:srgbClr val="09699B"/>
                </a:solidFill>
                <a:latin typeface="Roboto Bold"/>
                <a:ea typeface="Roboto Bold"/>
                <a:cs typeface="Roboto Bold"/>
                <a:sym typeface="Roboto Bold"/>
              </a:rPr>
              <a:t>Day one: Gynecology, early pregnancy and ultrasound in low-resource settings</a:t>
            </a:r>
          </a:p>
          <a:p>
            <a:pPr algn="l">
              <a:lnSpc>
                <a:spcPts val="1060"/>
              </a:lnSpc>
            </a:pPr>
            <a:endParaRPr lang="en-US" sz="1799" b="1">
              <a:solidFill>
                <a:srgbClr val="09699B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388620" lvl="1" indent="-194310" algn="l">
              <a:lnSpc>
                <a:spcPts val="2519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fundamentals of gynecological ultrasound</a:t>
            </a:r>
          </a:p>
          <a:p>
            <a:pPr marL="388620" lvl="1" indent="-194310" algn="l">
              <a:lnSpc>
                <a:spcPts val="2519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ovarian masses</a:t>
            </a:r>
          </a:p>
          <a:p>
            <a:pPr marL="388620" lvl="1" indent="-194310" algn="l">
              <a:lnSpc>
                <a:spcPts val="2519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gynecological cancer</a:t>
            </a:r>
          </a:p>
          <a:p>
            <a:pPr marL="388620" lvl="1" indent="-194310" algn="l">
              <a:lnSpc>
                <a:spcPts val="2519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early pregnancy complications</a:t>
            </a:r>
          </a:p>
          <a:p>
            <a:pPr marL="388620" lvl="1" indent="-194310" algn="l">
              <a:lnSpc>
                <a:spcPts val="2519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ultrasound for challenging cases</a:t>
            </a:r>
          </a:p>
          <a:p>
            <a:pPr marL="388620" lvl="1" indent="-194310" algn="l">
              <a:lnSpc>
                <a:spcPts val="2519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ultrasound in low-resource settings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387471" y="6196685"/>
            <a:ext cx="5908726" cy="2984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20"/>
              </a:lnSpc>
            </a:pPr>
            <a:r>
              <a:rPr lang="en-US" sz="2000" b="1">
                <a:solidFill>
                  <a:srgbClr val="09699B"/>
                </a:solidFill>
                <a:latin typeface="Roboto Bold"/>
                <a:ea typeface="Roboto Bold"/>
                <a:cs typeface="Roboto Bold"/>
                <a:sym typeface="Roboto Bold"/>
              </a:rPr>
              <a:t>Day two: Obstetrics</a:t>
            </a:r>
          </a:p>
          <a:p>
            <a:pPr algn="l">
              <a:lnSpc>
                <a:spcPts val="920"/>
              </a:lnSpc>
            </a:pPr>
            <a:endParaRPr lang="en-US" sz="1800" b="1">
              <a:solidFill>
                <a:srgbClr val="09699B"/>
              </a:solidFill>
              <a:latin typeface="Roboto Bold"/>
              <a:ea typeface="Roboto Bold"/>
              <a:cs typeface="Roboto Bold"/>
              <a:sym typeface="Roboto Bold"/>
            </a:endParaRP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pre-eclampsia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fetal growth restriction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labor in ultrasound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practical considerations of obstetric ultrasound 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first trimester scan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AI in obstetric ultrasound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fetal therapy</a:t>
            </a:r>
          </a:p>
          <a:p>
            <a:pPr marL="388620" lvl="1" indent="-194310" algn="l">
              <a:lnSpc>
                <a:spcPts val="2520"/>
              </a:lnSpc>
              <a:buFont typeface="Arial"/>
              <a:buChar char="•"/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fetal echocardiography and neurosonography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059597" y="9887036"/>
            <a:ext cx="4489701" cy="464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  <a:spcBef>
                <a:spcPct val="0"/>
              </a:spcBef>
            </a:pPr>
            <a:r>
              <a:rPr lang="en-US" sz="2750" b="1" dirty="0">
                <a:solidFill>
                  <a:schemeClr val="bg1"/>
                </a:solidFill>
                <a:latin typeface="Roboto Bold"/>
                <a:ea typeface="Roboto Bold"/>
                <a:cs typeface="Roboto Bold"/>
                <a:sym typeface="Roboto 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 FOR FREE NOW</a:t>
            </a:r>
            <a:endParaRPr lang="en-US" sz="2750" b="1" dirty="0">
              <a:solidFill>
                <a:schemeClr val="bg1"/>
              </a:solidFill>
              <a:latin typeface="Roboto Bold"/>
              <a:ea typeface="Roboto Bold"/>
              <a:cs typeface="Roboto Bold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29" name="Picture 28" descr="An ultrasound image of a baby&#10;&#10;AI-generated content may be incorrect.">
            <a:extLst>
              <a:ext uri="{FF2B5EF4-FFF2-40B4-BE49-F238E27FC236}">
                <a16:creationId xmlns:a16="http://schemas.microsoft.com/office/drawing/2014/main" id="{A04FAF13-C454-D06F-2A4D-EB10FD299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" y="-1607"/>
            <a:ext cx="18285714" cy="5780952"/>
          </a:xfrm>
          <a:prstGeom prst="rect">
            <a:avLst/>
          </a:prstGeom>
        </p:spPr>
      </p:pic>
      <p:pic>
        <p:nvPicPr>
          <p:cNvPr id="31" name="Picture 30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1D8D56A-57CD-06BF-26CF-80A1A40F4E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" t="1047" r="1929" b="3140"/>
          <a:stretch>
            <a:fillRect/>
          </a:stretch>
        </p:blipFill>
        <p:spPr>
          <a:xfrm>
            <a:off x="15246592" y="6416401"/>
            <a:ext cx="1887465" cy="1870634"/>
          </a:xfrm>
          <a:prstGeom prst="rect">
            <a:avLst/>
          </a:prstGeom>
        </p:spPr>
      </p:pic>
      <p:sp>
        <p:nvSpPr>
          <p:cNvPr id="32" name="TextBox 26">
            <a:extLst>
              <a:ext uri="{FF2B5EF4-FFF2-40B4-BE49-F238E27FC236}">
                <a16:creationId xmlns:a16="http://schemas.microsoft.com/office/drawing/2014/main" id="{C850CC01-4A45-8682-81DB-21069D266335}"/>
              </a:ext>
            </a:extLst>
          </p:cNvPr>
          <p:cNvSpPr txBox="1"/>
          <p:nvPr/>
        </p:nvSpPr>
        <p:spPr>
          <a:xfrm>
            <a:off x="15332089" y="8486292"/>
            <a:ext cx="1726958" cy="6251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20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Scan QR code to learn more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E15DF1-E38C-B1F8-478C-A98F581A4D42}"/>
              </a:ext>
            </a:extLst>
          </p:cNvPr>
          <p:cNvSpPr txBox="1"/>
          <p:nvPr/>
        </p:nvSpPr>
        <p:spPr>
          <a:xfrm>
            <a:off x="4872692" y="681691"/>
            <a:ext cx="419253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800">
                <a:solidFill>
                  <a:srgbClr val="FFFFFF"/>
                </a:solidFill>
                <a:latin typeface="Roboto"/>
                <a:ea typeface="Roboto Bold"/>
                <a:cs typeface="Roboto Bold"/>
              </a:rPr>
              <a:t>ISUOG and FMF present: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810544-188A-3E7C-256F-EC0EAAF41227}"/>
              </a:ext>
            </a:extLst>
          </p:cNvPr>
          <p:cNvSpPr txBox="1"/>
          <p:nvPr/>
        </p:nvSpPr>
        <p:spPr>
          <a:xfrm>
            <a:off x="4839074" y="1205426"/>
            <a:ext cx="851797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6600" b="1">
                <a:solidFill>
                  <a:srgbClr val="FFFFFF"/>
                </a:solidFill>
                <a:latin typeface="Roboto Bold"/>
                <a:ea typeface="Roboto Bold"/>
                <a:cs typeface="Roboto Bold"/>
              </a:rPr>
              <a:t>Ultrasound Essentials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B42B8B-8D5C-71FC-5A4C-AFB529C3DC1F}"/>
              </a:ext>
            </a:extLst>
          </p:cNvPr>
          <p:cNvSpPr txBox="1"/>
          <p:nvPr/>
        </p:nvSpPr>
        <p:spPr>
          <a:xfrm>
            <a:off x="9878489" y="2300543"/>
            <a:ext cx="3351944" cy="53606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rtl="0"/>
            <a:r>
              <a:rPr lang="en-US" sz="2800">
                <a:solidFill>
                  <a:srgbClr val="FFFFFF"/>
                </a:solidFill>
                <a:latin typeface="Roboto"/>
                <a:ea typeface="Roboto"/>
                <a:cs typeface="Roboto"/>
              </a:rPr>
              <a:t>23-24 January 2026</a:t>
            </a:r>
            <a:endParaRPr lang="en-US" sz="2800">
              <a:latin typeface="Roboto"/>
              <a:ea typeface="Roboto"/>
              <a:cs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E214A17C6A29741A2F292FC5CEE0C8C" ma:contentTypeVersion="14" ma:contentTypeDescription="Create a new document." ma:contentTypeScope="" ma:versionID="b7d84f61cdb890b318fc12a38d891f68">
  <xsd:schema xmlns:xsd="http://www.w3.org/2001/XMLSchema" xmlns:xs="http://www.w3.org/2001/XMLSchema" xmlns:p="http://schemas.microsoft.com/office/2006/metadata/properties" xmlns:ns2="529e9ab6-e64a-4274-8205-6df2ae55b038" xmlns:ns3="32d959d4-bd39-4a03-8053-226e0a73a35d" targetNamespace="http://schemas.microsoft.com/office/2006/metadata/properties" ma:root="true" ma:fieldsID="64ec1ff3d6195ae83b02241236f3a7c1" ns2:_="" ns3:_="">
    <xsd:import namespace="529e9ab6-e64a-4274-8205-6df2ae55b038"/>
    <xsd:import namespace="32d959d4-bd39-4a03-8053-226e0a73a35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CR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9e9ab6-e64a-4274-8205-6df2ae55b0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947fb5a4-a0ac-49d0-9a4e-8590e20716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d959d4-bd39-4a03-8053-226e0a73a35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2de1fee-5b7f-444d-9853-89858ee3ba4c}" ma:internalName="TaxCatchAll" ma:showField="CatchAllData" ma:web="32d959d4-bd39-4a03-8053-226e0a73a35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9e9ab6-e64a-4274-8205-6df2ae55b038">
      <Terms xmlns="http://schemas.microsoft.com/office/infopath/2007/PartnerControls"/>
    </lcf76f155ced4ddcb4097134ff3c332f>
    <TaxCatchAll xmlns="32d959d4-bd39-4a03-8053-226e0a73a35d" xsi:nil="true"/>
  </documentManagement>
</p:properties>
</file>

<file path=customXml/itemProps1.xml><?xml version="1.0" encoding="utf-8"?>
<ds:datastoreItem xmlns:ds="http://schemas.openxmlformats.org/officeDocument/2006/customXml" ds:itemID="{010FEDAB-5BBF-421E-8725-259BC88D83FE}">
  <ds:schemaRefs>
    <ds:schemaRef ds:uri="32d959d4-bd39-4a03-8053-226e0a73a35d"/>
    <ds:schemaRef ds:uri="529e9ab6-e64a-4274-8205-6df2ae55b03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6B2F3B8-A4FF-4391-935B-070D5B196A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052AF5B-F4A0-47FC-B90D-55782EE9910C}">
  <ds:schemaRefs>
    <ds:schemaRef ds:uri="32d959d4-bd39-4a03-8053-226e0a73a35d"/>
    <ds:schemaRef ds:uri="529e9ab6-e64a-4274-8205-6df2ae55b038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UE2026 presentation</dc:title>
  <cp:revision>18</cp:revision>
  <dcterms:created xsi:type="dcterms:W3CDTF">2006-08-16T00:00:00Z</dcterms:created>
  <dcterms:modified xsi:type="dcterms:W3CDTF">2025-12-08T16:52:34Z</dcterms:modified>
  <dc:identifier>DAG6p39caZA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0x0101008E214A17C6A29741A2F292FC5CEE0C8C</vt:lpwstr>
  </property>
  <property fmtid="{D5CDD505-2E9C-101B-9397-08002B2CF9AE}" pid="3" name="MediaServiceImageTags">
    <vt:lpwstr/>
  </property>
</Properties>
</file>