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1" r:id="rId3"/>
    <p:sldId id="258" r:id="rId4"/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skia Dean" initials="SD" lastIdx="1" clrIdx="0">
    <p:extLst>
      <p:ext uri="{19B8F6BF-5375-455C-9EA6-DF929625EA0E}">
        <p15:presenceInfo xmlns:p15="http://schemas.microsoft.com/office/powerpoint/2012/main" userId="S-1-5-21-698888069-961516133-1156151016-13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582"/>
    <a:srgbClr val="F75278"/>
    <a:srgbClr val="F84B55"/>
    <a:srgbClr val="FF4A34"/>
    <a:srgbClr val="FE7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74" autoAdjust="0"/>
  </p:normalViewPr>
  <p:slideViewPr>
    <p:cSldViewPr snapToGrid="0">
      <p:cViewPr varScale="1">
        <p:scale>
          <a:sx n="92" d="100"/>
          <a:sy n="92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5DEC2-27F2-4853-9559-0D2A7BA0ED8C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605E6-991F-40A8-8B73-BD980A790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6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154-DDB3-4E6F-8D15-2D7FDAFB42CB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703F-DF0A-44AE-8567-BBD4331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50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154-DDB3-4E6F-8D15-2D7FDAFB42CB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703F-DF0A-44AE-8567-BBD4331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05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154-DDB3-4E6F-8D15-2D7FDAFB42CB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703F-DF0A-44AE-8567-BBD4331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65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154-DDB3-4E6F-8D15-2D7FDAFB42CB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703F-DF0A-44AE-8567-BBD4331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69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154-DDB3-4E6F-8D15-2D7FDAFB42CB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703F-DF0A-44AE-8567-BBD4331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38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154-DDB3-4E6F-8D15-2D7FDAFB42CB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703F-DF0A-44AE-8567-BBD4331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70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154-DDB3-4E6F-8D15-2D7FDAFB42CB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703F-DF0A-44AE-8567-BBD4331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4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154-DDB3-4E6F-8D15-2D7FDAFB42CB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703F-DF0A-44AE-8567-BBD4331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56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154-DDB3-4E6F-8D15-2D7FDAFB42CB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703F-DF0A-44AE-8567-BBD4331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7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154-DDB3-4E6F-8D15-2D7FDAFB42CB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703F-DF0A-44AE-8567-BBD4331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6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154-DDB3-4E6F-8D15-2D7FDAFB42CB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703F-DF0A-44AE-8567-BBD4331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00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BB154-DDB3-4E6F-8D15-2D7FDAFB42CB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7703F-DF0A-44AE-8567-BBD433199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7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70AC"/>
            </a:gs>
            <a:gs pos="38000">
              <a:srgbClr val="F95582"/>
            </a:gs>
            <a:gs pos="39000">
              <a:srgbClr val="F75278"/>
            </a:gs>
            <a:gs pos="63000">
              <a:srgbClr val="F84B55"/>
            </a:gs>
            <a:gs pos="88000">
              <a:srgbClr val="FF4A3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6" r="19137"/>
          <a:stretch/>
        </p:blipFill>
        <p:spPr>
          <a:xfrm>
            <a:off x="16042" y="0"/>
            <a:ext cx="12175958" cy="68943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20180" y="261451"/>
            <a:ext cx="813401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ISUOG World Congress 2024 Budapest</a:t>
            </a:r>
          </a:p>
          <a:p>
            <a:pPr algn="ctr"/>
            <a:endParaRPr lang="en-GB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Venue floorplans 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to change)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1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50" y="5831696"/>
            <a:ext cx="2243332" cy="730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550" y="247650"/>
            <a:ext cx="4511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52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Venue: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752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Hungexpo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752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051" y="1109969"/>
            <a:ext cx="7284299" cy="456020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593479" y="4804368"/>
            <a:ext cx="234565" cy="1496211"/>
          </a:xfrm>
          <a:prstGeom prst="straightConnector1">
            <a:avLst/>
          </a:prstGeom>
          <a:ln>
            <a:solidFill>
              <a:srgbClr val="F9558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17074" y="5162743"/>
            <a:ext cx="1058653" cy="1135327"/>
          </a:xfrm>
          <a:prstGeom prst="straightConnector1">
            <a:avLst/>
          </a:prstGeom>
          <a:ln>
            <a:solidFill>
              <a:srgbClr val="F9558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43200" y="6300579"/>
            <a:ext cx="1989574" cy="522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Entrance - from street/taxis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338" y="6285775"/>
            <a:ext cx="1725411" cy="5225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Registration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53164" y="4222392"/>
            <a:ext cx="3222563" cy="559793"/>
          </a:xfrm>
          <a:prstGeom prst="straightConnector1">
            <a:avLst/>
          </a:prstGeom>
          <a:ln>
            <a:solidFill>
              <a:srgbClr val="F9558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36188" y="6300579"/>
            <a:ext cx="1989574" cy="5225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Exhibition &amp; catering &amp; Forum (</a:t>
            </a:r>
            <a:r>
              <a:rPr lang="en-GB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1-3)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13255" y="5773990"/>
            <a:ext cx="2505650" cy="319038"/>
          </a:xfrm>
          <a:prstGeom prst="rect">
            <a:avLst/>
          </a:prstGeom>
          <a:solidFill>
            <a:srgbClr val="F955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Session hall F1-3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016201" y="4883500"/>
            <a:ext cx="1133400" cy="941108"/>
          </a:xfrm>
          <a:prstGeom prst="straightConnector1">
            <a:avLst/>
          </a:prstGeom>
          <a:ln>
            <a:solidFill>
              <a:srgbClr val="F9558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912108" y="2353252"/>
            <a:ext cx="1989574" cy="12038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being used by ISUOG: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Hall A, B, D, E, F, G (delegates will not have access to these halls)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1785" y="4433783"/>
            <a:ext cx="1989574" cy="522516"/>
          </a:xfrm>
          <a:prstGeom prst="rect">
            <a:avLst/>
          </a:prstGeom>
          <a:solidFill>
            <a:srgbClr val="F955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Session hall H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312848" y="4728384"/>
            <a:ext cx="2596181" cy="1752643"/>
          </a:xfrm>
          <a:prstGeom prst="straightConnector1">
            <a:avLst/>
          </a:prstGeom>
          <a:ln>
            <a:solidFill>
              <a:srgbClr val="F9558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93479" y="4294554"/>
            <a:ext cx="0" cy="316315"/>
          </a:xfrm>
          <a:prstGeom prst="straightConnector1">
            <a:avLst/>
          </a:prstGeom>
          <a:ln>
            <a:solidFill>
              <a:srgbClr val="F9558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30719" y="2091994"/>
            <a:ext cx="1989574" cy="522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Expo Hotel (staff/delegate hotel)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111048" y="2401084"/>
            <a:ext cx="632152" cy="68710"/>
          </a:xfrm>
          <a:prstGeom prst="straightConnector1">
            <a:avLst/>
          </a:prstGeom>
          <a:ln>
            <a:solidFill>
              <a:srgbClr val="F9558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30719" y="1071539"/>
            <a:ext cx="1989574" cy="522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Entrance – from Expo Hotel/by bus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312848" y="1185705"/>
            <a:ext cx="2309394" cy="300978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014925" y="6093028"/>
            <a:ext cx="2503980" cy="7932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Hospitality suites &amp; access to mezzanine &amp; plenary floors </a:t>
            </a:r>
          </a:p>
        </p:txBody>
      </p:sp>
    </p:spTree>
    <p:extLst>
      <p:ext uri="{BB962C8B-B14F-4D97-AF65-F5344CB8AC3E}">
        <p14:creationId xmlns:p14="http://schemas.microsoft.com/office/powerpoint/2010/main" val="399602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50" y="5831696"/>
            <a:ext cx="2243332" cy="730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173" y="320534"/>
            <a:ext cx="3316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75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floor</a:t>
            </a:r>
            <a:endParaRPr lang="en-GB" b="1" dirty="0">
              <a:solidFill>
                <a:srgbClr val="F75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91" b="8039"/>
          <a:stretch/>
        </p:blipFill>
        <p:spPr>
          <a:xfrm>
            <a:off x="1543651" y="2703951"/>
            <a:ext cx="7496986" cy="2949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485570" y="21952"/>
            <a:ext cx="2891467" cy="2426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541779" y="5013261"/>
            <a:ext cx="1167416" cy="6400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 centre </a:t>
            </a:r>
          </a:p>
        </p:txBody>
      </p:sp>
      <p:sp>
        <p:nvSpPr>
          <p:cNvPr id="3" name="Up-Down Arrow 2"/>
          <p:cNvSpPr/>
          <p:nvPr/>
        </p:nvSpPr>
        <p:spPr>
          <a:xfrm>
            <a:off x="5162410" y="2528159"/>
            <a:ext cx="246185" cy="469355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Up Arrow 3"/>
          <p:cNvSpPr/>
          <p:nvPr/>
        </p:nvSpPr>
        <p:spPr>
          <a:xfrm>
            <a:off x="5147492" y="4666155"/>
            <a:ext cx="256811" cy="987134"/>
          </a:xfrm>
          <a:prstGeom prst="upArrow">
            <a:avLst>
              <a:gd name="adj1" fmla="val 57825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541779" y="2917482"/>
            <a:ext cx="3328422" cy="17532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Exhibition &amp; catering &amp; Forum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(E1-3)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03173" y="1204711"/>
            <a:ext cx="1775400" cy="1239595"/>
          </a:xfrm>
          <a:prstGeom prst="rect">
            <a:avLst/>
          </a:prstGeom>
          <a:solidFill>
            <a:srgbClr val="F955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hall 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72952" y="3473346"/>
            <a:ext cx="1261678" cy="8520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95572" y="2787805"/>
            <a:ext cx="1545178" cy="986391"/>
          </a:xfrm>
          <a:prstGeom prst="rect">
            <a:avLst/>
          </a:prstGeom>
          <a:solidFill>
            <a:srgbClr val="F95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hall F1-3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99982" y="4596137"/>
            <a:ext cx="523142" cy="975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Voluson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 Club Lounge, GE HealthCare (F6)</a:t>
            </a:r>
            <a:endParaRPr lang="en-GB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65340" y="4598684"/>
            <a:ext cx="523142" cy="975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Voluson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 Meet the Expert Sessions, GE HealthCare (F7)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28535" y="4596137"/>
            <a:ext cx="523142" cy="975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Samsung hospitality suite (F8) </a:t>
            </a:r>
            <a:endParaRPr lang="en-GB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11070" y="4596137"/>
            <a:ext cx="523142" cy="975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SUITE Lounge, Samsung (F9-10)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11070" y="2799874"/>
            <a:ext cx="523142" cy="975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Canon hospitality suite (F4-5)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5018" y="2917482"/>
            <a:ext cx="856543" cy="17532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 room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(xx)</a:t>
            </a:r>
          </a:p>
          <a:p>
            <a:pPr algn="ctr"/>
            <a:endParaRPr lang="en-GB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Lactation room </a:t>
            </a:r>
            <a:r>
              <a:rPr lang="en-GB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(xx)</a:t>
            </a:r>
          </a:p>
          <a:p>
            <a:pPr algn="ctr"/>
            <a:endParaRPr lang="en-GB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5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Toilets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30959" y="5770347"/>
            <a:ext cx="1922369" cy="3076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Entrance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540106" y="2093539"/>
            <a:ext cx="2440520" cy="522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Entrance</a:t>
            </a:r>
            <a:r>
              <a:rPr kumimoji="0" lang="en-GB" sz="11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600623-6474-21D3-FDFA-216466CDB789}"/>
              </a:ext>
            </a:extLst>
          </p:cNvPr>
          <p:cNvSpPr txBox="1"/>
          <p:nvPr/>
        </p:nvSpPr>
        <p:spPr>
          <a:xfrm>
            <a:off x="185173" y="1519465"/>
            <a:ext cx="19146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of house: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Crew catering, registration office</a:t>
            </a:r>
            <a:endParaRPr lang="en-GB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BE2EB9-C06E-53D1-207E-5328FCEB1091}"/>
              </a:ext>
            </a:extLst>
          </p:cNvPr>
          <p:cNvSpPr/>
          <p:nvPr/>
        </p:nvSpPr>
        <p:spPr>
          <a:xfrm>
            <a:off x="9721628" y="3190746"/>
            <a:ext cx="1415103" cy="454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Catering overflow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554390-0C8E-3885-7D2E-44974B3D7A96}"/>
              </a:ext>
            </a:extLst>
          </p:cNvPr>
          <p:cNvCxnSpPr>
            <a:cxnSpLocks/>
          </p:cNvCxnSpPr>
          <p:nvPr/>
        </p:nvCxnSpPr>
        <p:spPr>
          <a:xfrm flipH="1">
            <a:off x="8137892" y="3429000"/>
            <a:ext cx="1580991" cy="8520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54B34EE-2358-75F4-23D5-C9293DFDEA6A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878571" y="2152397"/>
            <a:ext cx="214719" cy="7650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6AE312A-6A0C-F87E-646E-791318353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53517"/>
              </p:ext>
            </p:extLst>
          </p:nvPr>
        </p:nvGraphicFramePr>
        <p:xfrm>
          <a:off x="9213816" y="132874"/>
          <a:ext cx="285108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080">
                  <a:extLst>
                    <a:ext uri="{9D8B030D-6E8A-4147-A177-3AD203B41FA5}">
                      <a16:colId xmlns:a16="http://schemas.microsoft.com/office/drawing/2014/main" val="1462309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85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 halls/posters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52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3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Networking/industry areas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143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Registration,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speaker preparation, Committee meeting room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178429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ECBE2EB9-C06E-53D1-207E-5328FCEB1091}"/>
              </a:ext>
            </a:extLst>
          </p:cNvPr>
          <p:cNvSpPr/>
          <p:nvPr/>
        </p:nvSpPr>
        <p:spPr>
          <a:xfrm>
            <a:off x="9752380" y="4369051"/>
            <a:ext cx="895969" cy="665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Toilets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A554390-0C8E-3885-7D2E-44974B3D7A96}"/>
              </a:ext>
            </a:extLst>
          </p:cNvPr>
          <p:cNvCxnSpPr>
            <a:cxnSpLocks/>
          </p:cNvCxnSpPr>
          <p:nvPr/>
        </p:nvCxnSpPr>
        <p:spPr>
          <a:xfrm flipH="1" flipV="1">
            <a:off x="9062728" y="4230725"/>
            <a:ext cx="656155" cy="288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CBE2EB9-C06E-53D1-207E-5328FCEB1091}"/>
              </a:ext>
            </a:extLst>
          </p:cNvPr>
          <p:cNvSpPr/>
          <p:nvPr/>
        </p:nvSpPr>
        <p:spPr>
          <a:xfrm>
            <a:off x="9168671" y="5153276"/>
            <a:ext cx="1167417" cy="665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Elevators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554390-0C8E-3885-7D2E-44974B3D7A96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9146261" y="4654262"/>
            <a:ext cx="606119" cy="499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73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50" y="5831696"/>
            <a:ext cx="2243332" cy="730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550" y="247650"/>
            <a:ext cx="5944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75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Gallery/mezzanine floor</a:t>
            </a:r>
            <a:endParaRPr lang="en-GB" b="1" dirty="0">
              <a:solidFill>
                <a:srgbClr val="F75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73" r="2909" b="9493"/>
          <a:stretch/>
        </p:blipFill>
        <p:spPr>
          <a:xfrm>
            <a:off x="213884" y="1536018"/>
            <a:ext cx="11288852" cy="3861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955686" y="4483230"/>
            <a:ext cx="971436" cy="7404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SonoScape</a:t>
            </a:r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hospitality suite (G12-14)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16499" y="4473707"/>
            <a:ext cx="1085778" cy="7404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Philips hospitality suite (G9-11)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16498" y="1604641"/>
            <a:ext cx="384461" cy="819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preparation (G1)</a:t>
            </a:r>
            <a:endParaRPr lang="en-GB" sz="800" dirty="0"/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7821746" y="749075"/>
            <a:ext cx="497054" cy="10039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968065" y="1620982"/>
            <a:ext cx="707883" cy="803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451525" y="126511"/>
            <a:ext cx="2213670" cy="1333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Gyne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PCC (14 Sep)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After: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G4: Private (CEO/Governance)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G5: Model waiting room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G6: Meeting room</a:t>
            </a: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 flipH="1">
            <a:off x="8692127" y="397672"/>
            <a:ext cx="432264" cy="14207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902277" y="1643823"/>
            <a:ext cx="1098496" cy="7671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84A80F-370C-9775-6A9A-8DEF03B6428F}"/>
              </a:ext>
            </a:extLst>
          </p:cNvPr>
          <p:cNvSpPr/>
          <p:nvPr/>
        </p:nvSpPr>
        <p:spPr>
          <a:xfrm>
            <a:off x="6902605" y="175421"/>
            <a:ext cx="1256277" cy="573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suite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3612E2-7215-0FB0-2194-FDB5E7DD08D9}"/>
              </a:ext>
            </a:extLst>
          </p:cNvPr>
          <p:cNvSpPr/>
          <p:nvPr/>
        </p:nvSpPr>
        <p:spPr>
          <a:xfrm>
            <a:off x="8325983" y="195192"/>
            <a:ext cx="945228" cy="46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ISUOG office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AB59C-2C34-0C8B-ED11-FD50F90C25A5}"/>
              </a:ext>
            </a:extLst>
          </p:cNvPr>
          <p:cNvSpPr/>
          <p:nvPr/>
        </p:nvSpPr>
        <p:spPr>
          <a:xfrm>
            <a:off x="8325983" y="4081526"/>
            <a:ext cx="2213741" cy="205539"/>
          </a:xfrm>
          <a:prstGeom prst="rect">
            <a:avLst/>
          </a:prstGeom>
          <a:solidFill>
            <a:srgbClr val="F955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233957-CF2B-D590-D497-5BA90252D62A}"/>
              </a:ext>
            </a:extLst>
          </p:cNvPr>
          <p:cNvSpPr/>
          <p:nvPr/>
        </p:nvSpPr>
        <p:spPr>
          <a:xfrm>
            <a:off x="8325983" y="2570936"/>
            <a:ext cx="2213741" cy="205539"/>
          </a:xfrm>
          <a:prstGeom prst="rect">
            <a:avLst/>
          </a:prstGeom>
          <a:solidFill>
            <a:srgbClr val="F955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38559-A3BA-6390-32D6-DD8C4B9AAFF4}"/>
              </a:ext>
            </a:extLst>
          </p:cNvPr>
          <p:cNvSpPr txBox="1"/>
          <p:nvPr/>
        </p:nvSpPr>
        <p:spPr>
          <a:xfrm>
            <a:off x="9927122" y="1715621"/>
            <a:ext cx="7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meeting room 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(G7-8)</a:t>
            </a:r>
            <a:endParaRPr lang="en-GB" sz="900" dirty="0"/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9408540" y="1482980"/>
            <a:ext cx="302666" cy="797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97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50" y="5831696"/>
            <a:ext cx="2243332" cy="730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550" y="247650"/>
            <a:ext cx="3320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752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floor</a:t>
            </a:r>
            <a:endParaRPr lang="en-GB" b="1" dirty="0">
              <a:solidFill>
                <a:srgbClr val="F752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25"/>
          <a:stretch/>
        </p:blipFill>
        <p:spPr>
          <a:xfrm>
            <a:off x="4402067" y="1585586"/>
            <a:ext cx="3387865" cy="36868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87330" y="2104945"/>
            <a:ext cx="1817337" cy="1324055"/>
          </a:xfrm>
          <a:prstGeom prst="rect">
            <a:avLst/>
          </a:prstGeom>
          <a:solidFill>
            <a:srgbClr val="F955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hall P1-2</a:t>
            </a:r>
          </a:p>
        </p:txBody>
      </p:sp>
      <p:sp>
        <p:nvSpPr>
          <p:cNvPr id="7" name="Rectangle 6"/>
          <p:cNvSpPr/>
          <p:nvPr/>
        </p:nvSpPr>
        <p:spPr>
          <a:xfrm>
            <a:off x="5273916" y="3478739"/>
            <a:ext cx="1644161" cy="822689"/>
          </a:xfrm>
          <a:prstGeom prst="rect">
            <a:avLst/>
          </a:prstGeom>
          <a:solidFill>
            <a:srgbClr val="F955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hall P3</a:t>
            </a:r>
          </a:p>
        </p:txBody>
      </p:sp>
      <p:sp>
        <p:nvSpPr>
          <p:cNvPr id="9" name="Rectangle 8"/>
          <p:cNvSpPr/>
          <p:nvPr/>
        </p:nvSpPr>
        <p:spPr>
          <a:xfrm>
            <a:off x="7588674" y="1364648"/>
            <a:ext cx="1274771" cy="3295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Catering back-of-house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66364" y="5564659"/>
            <a:ext cx="1415103" cy="454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Catering overflow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H="1">
            <a:off x="7166365" y="1694177"/>
            <a:ext cx="876199" cy="6767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C1FFF9-A36D-A8BC-49C7-90B6DA579D20}"/>
              </a:ext>
            </a:extLst>
          </p:cNvPr>
          <p:cNvCxnSpPr>
            <a:cxnSpLocks/>
          </p:cNvCxnSpPr>
          <p:nvPr/>
        </p:nvCxnSpPr>
        <p:spPr>
          <a:xfrm flipV="1">
            <a:off x="5382491" y="4773125"/>
            <a:ext cx="477982" cy="728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682A7A-7F48-3AC6-DE44-5E266F2F3802}"/>
              </a:ext>
            </a:extLst>
          </p:cNvPr>
          <p:cNvCxnSpPr>
            <a:cxnSpLocks/>
          </p:cNvCxnSpPr>
          <p:nvPr/>
        </p:nvCxnSpPr>
        <p:spPr>
          <a:xfrm flipH="1" flipV="1">
            <a:off x="6838459" y="4082741"/>
            <a:ext cx="2388668" cy="497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E2BD30E-1F8B-551C-1DCB-8772484E9DCF}"/>
              </a:ext>
            </a:extLst>
          </p:cNvPr>
          <p:cNvSpPr/>
          <p:nvPr/>
        </p:nvSpPr>
        <p:spPr>
          <a:xfrm>
            <a:off x="9227127" y="4471917"/>
            <a:ext cx="1415103" cy="454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2-3 only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D123BD-3DC0-7444-F062-0B80E2179347}"/>
              </a:ext>
            </a:extLst>
          </p:cNvPr>
          <p:cNvSpPr/>
          <p:nvPr/>
        </p:nvSpPr>
        <p:spPr>
          <a:xfrm>
            <a:off x="6153112" y="800101"/>
            <a:ext cx="1359516" cy="556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demonstration area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FF3DEBA-A108-DDB4-01FE-8273DB59869B}"/>
              </a:ext>
            </a:extLst>
          </p:cNvPr>
          <p:cNvCxnSpPr>
            <a:cxnSpLocks/>
          </p:cNvCxnSpPr>
          <p:nvPr/>
        </p:nvCxnSpPr>
        <p:spPr>
          <a:xfrm flipH="1">
            <a:off x="6566567" y="1364648"/>
            <a:ext cx="769475" cy="724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123BD-3DC0-7444-F062-0B80E2179347}"/>
              </a:ext>
            </a:extLst>
          </p:cNvPr>
          <p:cNvSpPr/>
          <p:nvPr/>
        </p:nvSpPr>
        <p:spPr>
          <a:xfrm>
            <a:off x="4225143" y="807992"/>
            <a:ext cx="1359516" cy="556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back stage space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F3DEBA-A108-DDB4-01FE-8273DB59869B}"/>
              </a:ext>
            </a:extLst>
          </p:cNvPr>
          <p:cNvCxnSpPr>
            <a:cxnSpLocks/>
          </p:cNvCxnSpPr>
          <p:nvPr/>
        </p:nvCxnSpPr>
        <p:spPr>
          <a:xfrm>
            <a:off x="5584659" y="1301233"/>
            <a:ext cx="0" cy="639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581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274</Words>
  <Application>Microsoft Office PowerPoint</Application>
  <PresentationFormat>Widescreen</PresentationFormat>
  <Paragraphs>67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Bennett</dc:creator>
  <cp:lastModifiedBy>Saskia Dean</cp:lastModifiedBy>
  <cp:revision>130</cp:revision>
  <dcterms:created xsi:type="dcterms:W3CDTF">2024-01-31T09:09:44Z</dcterms:created>
  <dcterms:modified xsi:type="dcterms:W3CDTF">2024-07-23T09:26:07Z</dcterms:modified>
</cp:coreProperties>
</file>