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4812" r:id="rId2"/>
  </p:sldMasterIdLst>
  <p:notesMasterIdLst>
    <p:notesMasterId r:id="rId14"/>
  </p:notesMasterIdLst>
  <p:sldIdLst>
    <p:sldId id="329" r:id="rId3"/>
    <p:sldId id="350" r:id="rId4"/>
    <p:sldId id="349" r:id="rId5"/>
    <p:sldId id="384" r:id="rId6"/>
    <p:sldId id="398" r:id="rId7"/>
    <p:sldId id="353" r:id="rId8"/>
    <p:sldId id="379" r:id="rId9"/>
    <p:sldId id="387" r:id="rId10"/>
    <p:sldId id="400" r:id="rId11"/>
    <p:sldId id="381" r:id="rId12"/>
    <p:sldId id="371" r:id="rId13"/>
  </p:sldIdLst>
  <p:sldSz cx="9144000" cy="6858000" type="screen4x3"/>
  <p:notesSz cx="6761163" cy="9942513"/>
  <p:defaultTextStyle>
    <a:defPPr>
      <a:defRPr lang="en-GB"/>
    </a:defPPr>
    <a:lvl1pPr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5pPr>
    <a:lvl6pPr marL="2286000" algn="l" defTabSz="914400" rtl="0" eaLnBrk="1" latinLnBrk="0" hangingPunct="1">
      <a:defRPr i="1" kern="1200">
        <a:solidFill>
          <a:schemeClr val="tx1"/>
        </a:solidFill>
        <a:latin typeface="Arial" panose="020B0604020202020204" pitchFamily="34" charset="0"/>
        <a:ea typeface="+mn-ea"/>
        <a:cs typeface="+mn-cs"/>
      </a:defRPr>
    </a:lvl6pPr>
    <a:lvl7pPr marL="2743200" algn="l" defTabSz="914400" rtl="0" eaLnBrk="1" latinLnBrk="0" hangingPunct="1">
      <a:defRPr i="1" kern="1200">
        <a:solidFill>
          <a:schemeClr val="tx1"/>
        </a:solidFill>
        <a:latin typeface="Arial" panose="020B0604020202020204" pitchFamily="34" charset="0"/>
        <a:ea typeface="+mn-ea"/>
        <a:cs typeface="+mn-cs"/>
      </a:defRPr>
    </a:lvl7pPr>
    <a:lvl8pPr marL="3200400" algn="l" defTabSz="914400" rtl="0" eaLnBrk="1" latinLnBrk="0" hangingPunct="1">
      <a:defRPr i="1" kern="1200">
        <a:solidFill>
          <a:schemeClr val="tx1"/>
        </a:solidFill>
        <a:latin typeface="Arial" panose="020B0604020202020204" pitchFamily="34" charset="0"/>
        <a:ea typeface="+mn-ea"/>
        <a:cs typeface="+mn-cs"/>
      </a:defRPr>
    </a:lvl8pPr>
    <a:lvl9pPr marL="3657600" algn="l" defTabSz="914400" rtl="0" eaLnBrk="1" latinLnBrk="0" hangingPunct="1">
      <a:defRPr i="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618">
          <p15:clr>
            <a:srgbClr val="A4A3A4"/>
          </p15:clr>
        </p15:guide>
        <p15:guide id="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D6E4"/>
    <a:srgbClr val="EADEE7"/>
    <a:srgbClr val="ED1D24"/>
    <a:srgbClr val="445895"/>
    <a:srgbClr val="CDDEFF"/>
    <a:srgbClr val="002060"/>
    <a:srgbClr val="F0F3FB"/>
    <a:srgbClr val="E2E1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B6FDB9D-0AB1-4F4B-A74C-DD6AA2642652}" v="1587" dt="2020-01-05T23:09:22.271"/>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Stile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80" autoAdjust="0"/>
    <p:restoredTop sz="88386" autoAdjust="0"/>
  </p:normalViewPr>
  <p:slideViewPr>
    <p:cSldViewPr>
      <p:cViewPr varScale="1">
        <p:scale>
          <a:sx n="96" d="100"/>
          <a:sy n="96" d="100"/>
        </p:scale>
        <p:origin x="84" y="108"/>
      </p:cViewPr>
      <p:guideLst>
        <p:guide orient="horz" pos="2160"/>
        <p:guide pos="2880"/>
        <p:guide orient="horz" pos="618"/>
        <p:guide/>
      </p:guideLst>
    </p:cSldViewPr>
  </p:slideViewPr>
  <p:notesTextViewPr>
    <p:cViewPr>
      <p:scale>
        <a:sx n="100" d="100"/>
        <a:sy n="100" d="100"/>
      </p:scale>
      <p:origin x="0" y="0"/>
    </p:cViewPr>
  </p:notesTextViewPr>
  <p:sorterViewPr>
    <p:cViewPr>
      <p:scale>
        <a:sx n="100" d="100"/>
        <a:sy n="100" d="100"/>
      </p:scale>
      <p:origin x="0" y="176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19" Type="http://schemas.microsoft.com/office/2016/11/relationships/changesInfo" Target="changesInfos/changesInfo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uben Fernandez" userId="b2ddae9f6de01a07" providerId="LiveId" clId="{CB6FDB9D-0AB1-4F4B-A74C-DD6AA2642652}"/>
    <pc:docChg chg="undo custSel modSld">
      <pc:chgData name="Ruben Fernandez" userId="b2ddae9f6de01a07" providerId="LiveId" clId="{CB6FDB9D-0AB1-4F4B-A74C-DD6AA2642652}" dt="2020-01-05T23:09:22.271" v="7741" actId="313"/>
      <pc:docMkLst>
        <pc:docMk/>
      </pc:docMkLst>
      <pc:sldChg chg="modSp">
        <pc:chgData name="Ruben Fernandez" userId="b2ddae9f6de01a07" providerId="LiveId" clId="{CB6FDB9D-0AB1-4F4B-A74C-DD6AA2642652}" dt="2019-12-26T16:27:24.347" v="83" actId="20577"/>
        <pc:sldMkLst>
          <pc:docMk/>
          <pc:sldMk cId="0" sldId="329"/>
        </pc:sldMkLst>
        <pc:spChg chg="mod">
          <ac:chgData name="Ruben Fernandez" userId="b2ddae9f6de01a07" providerId="LiveId" clId="{CB6FDB9D-0AB1-4F4B-A74C-DD6AA2642652}" dt="2019-12-26T16:27:24.347" v="83" actId="20577"/>
          <ac:spMkLst>
            <pc:docMk/>
            <pc:sldMk cId="0" sldId="329"/>
            <ac:spMk id="17413" creationId="{00000000-0000-0000-0000-000000000000}"/>
          </ac:spMkLst>
        </pc:spChg>
      </pc:sldChg>
      <pc:sldChg chg="modSp">
        <pc:chgData name="Ruben Fernandez" userId="b2ddae9f6de01a07" providerId="LiveId" clId="{CB6FDB9D-0AB1-4F4B-A74C-DD6AA2642652}" dt="2019-12-26T16:45:15.174" v="1376" actId="313"/>
        <pc:sldMkLst>
          <pc:docMk/>
          <pc:sldMk cId="0" sldId="349"/>
        </pc:sldMkLst>
        <pc:spChg chg="mod">
          <ac:chgData name="Ruben Fernandez" userId="b2ddae9f6de01a07" providerId="LiveId" clId="{CB6FDB9D-0AB1-4F4B-A74C-DD6AA2642652}" dt="2019-12-26T16:38:05.875" v="1033"/>
          <ac:spMkLst>
            <pc:docMk/>
            <pc:sldMk cId="0" sldId="349"/>
            <ac:spMk id="9" creationId="{46EE3B16-AE30-EE4D-9EFE-EE0A27653B7E}"/>
          </ac:spMkLst>
        </pc:spChg>
        <pc:spChg chg="mod">
          <ac:chgData name="Ruben Fernandez" userId="b2ddae9f6de01a07" providerId="LiveId" clId="{CB6FDB9D-0AB1-4F4B-A74C-DD6AA2642652}" dt="2019-12-26T16:45:15.174" v="1376" actId="313"/>
          <ac:spMkLst>
            <pc:docMk/>
            <pc:sldMk cId="0" sldId="349"/>
            <ac:spMk id="11" creationId="{98DEB3B6-8CA8-774C-A228-27BC9A2FA2F8}"/>
          </ac:spMkLst>
        </pc:spChg>
        <pc:spChg chg="mod">
          <ac:chgData name="Ruben Fernandez" userId="b2ddae9f6de01a07" providerId="LiveId" clId="{CB6FDB9D-0AB1-4F4B-A74C-DD6AA2642652}" dt="2019-12-26T16:38:48.445" v="1070" actId="790"/>
          <ac:spMkLst>
            <pc:docMk/>
            <pc:sldMk cId="0" sldId="349"/>
            <ac:spMk id="23557" creationId="{00000000-0000-0000-0000-000000000000}"/>
          </ac:spMkLst>
        </pc:spChg>
      </pc:sldChg>
      <pc:sldChg chg="modSp">
        <pc:chgData name="Ruben Fernandez" userId="b2ddae9f6de01a07" providerId="LiveId" clId="{CB6FDB9D-0AB1-4F4B-A74C-DD6AA2642652}" dt="2019-12-26T16:37:35.877" v="966" actId="20577"/>
        <pc:sldMkLst>
          <pc:docMk/>
          <pc:sldMk cId="0" sldId="350"/>
        </pc:sldMkLst>
        <pc:spChg chg="mod">
          <ac:chgData name="Ruben Fernandez" userId="b2ddae9f6de01a07" providerId="LiveId" clId="{CB6FDB9D-0AB1-4F4B-A74C-DD6AA2642652}" dt="2019-12-26T16:37:35.877" v="966" actId="20577"/>
          <ac:spMkLst>
            <pc:docMk/>
            <pc:sldMk cId="0" sldId="350"/>
            <ac:spMk id="10" creationId="{3C764A0E-E2D8-F747-A4B6-34F5FD7061DE}"/>
          </ac:spMkLst>
        </pc:spChg>
        <pc:spChg chg="mod">
          <ac:chgData name="Ruben Fernandez" userId="b2ddae9f6de01a07" providerId="LiveId" clId="{CB6FDB9D-0AB1-4F4B-A74C-DD6AA2642652}" dt="2019-12-26T16:30:05.860" v="190" actId="20577"/>
          <ac:spMkLst>
            <pc:docMk/>
            <pc:sldMk cId="0" sldId="350"/>
            <ac:spMk id="21509" creationId="{00000000-0000-0000-0000-000000000000}"/>
          </ac:spMkLst>
        </pc:spChg>
        <pc:spChg chg="mod">
          <ac:chgData name="Ruben Fernandez" userId="b2ddae9f6de01a07" providerId="LiveId" clId="{CB6FDB9D-0AB1-4F4B-A74C-DD6AA2642652}" dt="2019-12-26T16:29:33.335" v="185" actId="6549"/>
          <ac:spMkLst>
            <pc:docMk/>
            <pc:sldMk cId="0" sldId="350"/>
            <ac:spMk id="21511" creationId="{00000000-0000-0000-0000-000000000000}"/>
          </ac:spMkLst>
        </pc:spChg>
      </pc:sldChg>
      <pc:sldChg chg="modSp">
        <pc:chgData name="Ruben Fernandez" userId="b2ddae9f6de01a07" providerId="LiveId" clId="{CB6FDB9D-0AB1-4F4B-A74C-DD6AA2642652}" dt="2020-01-05T20:31:08.671" v="4331" actId="1076"/>
        <pc:sldMkLst>
          <pc:docMk/>
          <pc:sldMk cId="0" sldId="353"/>
        </pc:sldMkLst>
        <pc:spChg chg="mod">
          <ac:chgData name="Ruben Fernandez" userId="b2ddae9f6de01a07" providerId="LiveId" clId="{CB6FDB9D-0AB1-4F4B-A74C-DD6AA2642652}" dt="2019-12-30T02:31:54.306" v="3460"/>
          <ac:spMkLst>
            <pc:docMk/>
            <pc:sldMk cId="0" sldId="353"/>
            <ac:spMk id="8" creationId="{895D61EE-83FE-DB4C-BFB6-63984586CBBF}"/>
          </ac:spMkLst>
        </pc:spChg>
        <pc:spChg chg="mod">
          <ac:chgData name="Ruben Fernandez" userId="b2ddae9f6de01a07" providerId="LiveId" clId="{CB6FDB9D-0AB1-4F4B-A74C-DD6AA2642652}" dt="2020-01-05T20:30:35.531" v="4330" actId="20577"/>
          <ac:spMkLst>
            <pc:docMk/>
            <pc:sldMk cId="0" sldId="353"/>
            <ac:spMk id="12" creationId="{9F167E8E-5FA6-BE49-BCAA-D77142CF50C1}"/>
          </ac:spMkLst>
        </pc:spChg>
        <pc:spChg chg="mod">
          <ac:chgData name="Ruben Fernandez" userId="b2ddae9f6de01a07" providerId="LiveId" clId="{CB6FDB9D-0AB1-4F4B-A74C-DD6AA2642652}" dt="2020-01-05T20:31:08.671" v="4331" actId="1076"/>
          <ac:spMkLst>
            <pc:docMk/>
            <pc:sldMk cId="0" sldId="353"/>
            <ac:spMk id="13" creationId="{3D3AD445-D3C5-8F46-8BE3-D48E1D4E36A6}"/>
          </ac:spMkLst>
        </pc:spChg>
      </pc:sldChg>
      <pc:sldChg chg="modSp">
        <pc:chgData name="Ruben Fernandez" userId="b2ddae9f6de01a07" providerId="LiveId" clId="{CB6FDB9D-0AB1-4F4B-A74C-DD6AA2642652}" dt="2020-01-05T23:09:22.271" v="7741" actId="313"/>
        <pc:sldMkLst>
          <pc:docMk/>
          <pc:sldMk cId="4107461093" sldId="371"/>
        </pc:sldMkLst>
        <pc:spChg chg="mod">
          <ac:chgData name="Ruben Fernandez" userId="b2ddae9f6de01a07" providerId="LiveId" clId="{CB6FDB9D-0AB1-4F4B-A74C-DD6AA2642652}" dt="2020-01-05T22:53:42.005" v="6825"/>
          <ac:spMkLst>
            <pc:docMk/>
            <pc:sldMk cId="4107461093" sldId="371"/>
            <ac:spMk id="8" creationId="{82F5CF38-62DA-FE42-B9FB-73888FA02D2D}"/>
          </ac:spMkLst>
        </pc:spChg>
        <pc:spChg chg="mod">
          <ac:chgData name="Ruben Fernandez" userId="b2ddae9f6de01a07" providerId="LiveId" clId="{CB6FDB9D-0AB1-4F4B-A74C-DD6AA2642652}" dt="2020-01-05T23:09:22.271" v="7741" actId="313"/>
          <ac:spMkLst>
            <pc:docMk/>
            <pc:sldMk cId="4107461093" sldId="371"/>
            <ac:spMk id="10" creationId="{656D02D9-2CA9-004D-89D0-F914E68F6A42}"/>
          </ac:spMkLst>
        </pc:spChg>
        <pc:spChg chg="mod">
          <ac:chgData name="Ruben Fernandez" userId="b2ddae9f6de01a07" providerId="LiveId" clId="{CB6FDB9D-0AB1-4F4B-A74C-DD6AA2642652}" dt="2020-01-05T23:08:45.002" v="7735" actId="1076"/>
          <ac:spMkLst>
            <pc:docMk/>
            <pc:sldMk cId="4107461093" sldId="371"/>
            <ac:spMk id="27653" creationId="{00000000-0000-0000-0000-000000000000}"/>
          </ac:spMkLst>
        </pc:spChg>
      </pc:sldChg>
      <pc:sldChg chg="modSp">
        <pc:chgData name="Ruben Fernandez" userId="b2ddae9f6de01a07" providerId="LiveId" clId="{CB6FDB9D-0AB1-4F4B-A74C-DD6AA2642652}" dt="2020-01-05T20:37:47.181" v="4884" actId="313"/>
        <pc:sldMkLst>
          <pc:docMk/>
          <pc:sldMk cId="0" sldId="379"/>
        </pc:sldMkLst>
        <pc:spChg chg="mod">
          <ac:chgData name="Ruben Fernandez" userId="b2ddae9f6de01a07" providerId="LiveId" clId="{CB6FDB9D-0AB1-4F4B-A74C-DD6AA2642652}" dt="2020-01-05T20:32:03.301" v="4402" actId="790"/>
          <ac:spMkLst>
            <pc:docMk/>
            <pc:sldMk cId="0" sldId="379"/>
            <ac:spMk id="5" creationId="{00000000-0000-0000-0000-000000000000}"/>
          </ac:spMkLst>
        </pc:spChg>
        <pc:spChg chg="mod">
          <ac:chgData name="Ruben Fernandez" userId="b2ddae9f6de01a07" providerId="LiveId" clId="{CB6FDB9D-0AB1-4F4B-A74C-DD6AA2642652}" dt="2020-01-05T20:31:52.485" v="4398"/>
          <ac:spMkLst>
            <pc:docMk/>
            <pc:sldMk cId="0" sldId="379"/>
            <ac:spMk id="11" creationId="{84B91353-E5DC-CD42-A6A2-CC539955F48C}"/>
          </ac:spMkLst>
        </pc:spChg>
        <pc:spChg chg="mod">
          <ac:chgData name="Ruben Fernandez" userId="b2ddae9f6de01a07" providerId="LiveId" clId="{CB6FDB9D-0AB1-4F4B-A74C-DD6AA2642652}" dt="2020-01-05T20:37:47.181" v="4884" actId="313"/>
          <ac:spMkLst>
            <pc:docMk/>
            <pc:sldMk cId="0" sldId="379"/>
            <ac:spMk id="12" creationId="{FBD4935B-DACF-1D43-AA16-837F1669D9B0}"/>
          </ac:spMkLst>
        </pc:spChg>
      </pc:sldChg>
      <pc:sldChg chg="modSp">
        <pc:chgData name="Ruben Fernandez" userId="b2ddae9f6de01a07" providerId="LiveId" clId="{CB6FDB9D-0AB1-4F4B-A74C-DD6AA2642652}" dt="2020-01-05T22:53:16.636" v="6758" actId="1076"/>
        <pc:sldMkLst>
          <pc:docMk/>
          <pc:sldMk cId="0" sldId="381"/>
        </pc:sldMkLst>
        <pc:spChg chg="mod">
          <ac:chgData name="Ruben Fernandez" userId="b2ddae9f6de01a07" providerId="LiveId" clId="{CB6FDB9D-0AB1-4F4B-A74C-DD6AA2642652}" dt="2020-01-05T22:50:49.810" v="6533" actId="1076"/>
          <ac:spMkLst>
            <pc:docMk/>
            <pc:sldMk cId="0" sldId="381"/>
            <ac:spMk id="5" creationId="{00000000-0000-0000-0000-000000000000}"/>
          </ac:spMkLst>
        </pc:spChg>
        <pc:spChg chg="mod">
          <ac:chgData name="Ruben Fernandez" userId="b2ddae9f6de01a07" providerId="LiveId" clId="{CB6FDB9D-0AB1-4F4B-A74C-DD6AA2642652}" dt="2020-01-05T22:50:55.305" v="6534" actId="1076"/>
          <ac:spMkLst>
            <pc:docMk/>
            <pc:sldMk cId="0" sldId="381"/>
            <ac:spMk id="8" creationId="{00000000-0000-0000-0000-000000000000}"/>
          </ac:spMkLst>
        </pc:spChg>
        <pc:spChg chg="mod">
          <ac:chgData name="Ruben Fernandez" userId="b2ddae9f6de01a07" providerId="LiveId" clId="{CB6FDB9D-0AB1-4F4B-A74C-DD6AA2642652}" dt="2020-01-05T22:53:16.636" v="6758" actId="1076"/>
          <ac:spMkLst>
            <pc:docMk/>
            <pc:sldMk cId="0" sldId="381"/>
            <ac:spMk id="11" creationId="{7141CBFF-A3C4-E44E-A998-38D42404C803}"/>
          </ac:spMkLst>
        </pc:spChg>
        <pc:spChg chg="mod">
          <ac:chgData name="Ruben Fernandez" userId="b2ddae9f6de01a07" providerId="LiveId" clId="{CB6FDB9D-0AB1-4F4B-A74C-DD6AA2642652}" dt="2020-01-05T22:53:01.821" v="6757" actId="313"/>
          <ac:spMkLst>
            <pc:docMk/>
            <pc:sldMk cId="0" sldId="381"/>
            <ac:spMk id="13" creationId="{A9FDFE4E-F434-B641-8FF5-AD0AB7AAA317}"/>
          </ac:spMkLst>
        </pc:spChg>
      </pc:sldChg>
      <pc:sldChg chg="modSp">
        <pc:chgData name="Ruben Fernandez" userId="b2ddae9f6de01a07" providerId="LiveId" clId="{CB6FDB9D-0AB1-4F4B-A74C-DD6AA2642652}" dt="2019-12-30T02:05:32.310" v="2365" actId="790"/>
        <pc:sldMkLst>
          <pc:docMk/>
          <pc:sldMk cId="0" sldId="384"/>
        </pc:sldMkLst>
        <pc:spChg chg="mod">
          <ac:chgData name="Ruben Fernandez" userId="b2ddae9f6de01a07" providerId="LiveId" clId="{CB6FDB9D-0AB1-4F4B-A74C-DD6AA2642652}" dt="2019-12-30T02:05:18.804" v="2364" actId="790"/>
          <ac:spMkLst>
            <pc:docMk/>
            <pc:sldMk cId="0" sldId="384"/>
            <ac:spMk id="7" creationId="{00000000-0000-0000-0000-000000000000}"/>
          </ac:spMkLst>
        </pc:spChg>
        <pc:spChg chg="mod">
          <ac:chgData name="Ruben Fernandez" userId="b2ddae9f6de01a07" providerId="LiveId" clId="{CB6FDB9D-0AB1-4F4B-A74C-DD6AA2642652}" dt="2019-12-26T16:51:47.227" v="1447" actId="313"/>
          <ac:spMkLst>
            <pc:docMk/>
            <pc:sldMk cId="0" sldId="384"/>
            <ac:spMk id="9" creationId="{00000000-0000-0000-0000-000000000000}"/>
          </ac:spMkLst>
        </pc:spChg>
        <pc:spChg chg="mod">
          <ac:chgData name="Ruben Fernandez" userId="b2ddae9f6de01a07" providerId="LiveId" clId="{CB6FDB9D-0AB1-4F4B-A74C-DD6AA2642652}" dt="2019-12-26T16:51:32.441" v="1443"/>
          <ac:spMkLst>
            <pc:docMk/>
            <pc:sldMk cId="0" sldId="384"/>
            <ac:spMk id="10" creationId="{89C7BFC5-6030-3947-AA01-F7AEA1A4D4A4}"/>
          </ac:spMkLst>
        </pc:spChg>
        <pc:spChg chg="mod">
          <ac:chgData name="Ruben Fernandez" userId="b2ddae9f6de01a07" providerId="LiveId" clId="{CB6FDB9D-0AB1-4F4B-A74C-DD6AA2642652}" dt="2019-12-30T02:04:57.600" v="2363" actId="313"/>
          <ac:spMkLst>
            <pc:docMk/>
            <pc:sldMk cId="0" sldId="384"/>
            <ac:spMk id="12" creationId="{FF50F827-BFB2-B740-BC09-8291C9041219}"/>
          </ac:spMkLst>
        </pc:spChg>
        <pc:spChg chg="mod">
          <ac:chgData name="Ruben Fernandez" userId="b2ddae9f6de01a07" providerId="LiveId" clId="{CB6FDB9D-0AB1-4F4B-A74C-DD6AA2642652}" dt="2019-12-30T02:05:32.310" v="2365" actId="790"/>
          <ac:spMkLst>
            <pc:docMk/>
            <pc:sldMk cId="0" sldId="384"/>
            <ac:spMk id="13" creationId="{1E44A953-75E8-7B44-A7B2-937FB2D2DDA3}"/>
          </ac:spMkLst>
        </pc:spChg>
      </pc:sldChg>
      <pc:sldChg chg="modSp">
        <pc:chgData name="Ruben Fernandez" userId="b2ddae9f6de01a07" providerId="LiveId" clId="{CB6FDB9D-0AB1-4F4B-A74C-DD6AA2642652}" dt="2020-01-05T20:59:32.320" v="5264" actId="20577"/>
        <pc:sldMkLst>
          <pc:docMk/>
          <pc:sldMk cId="579097104" sldId="387"/>
        </pc:sldMkLst>
        <pc:spChg chg="mod">
          <ac:chgData name="Ruben Fernandez" userId="b2ddae9f6de01a07" providerId="LiveId" clId="{CB6FDB9D-0AB1-4F4B-A74C-DD6AA2642652}" dt="2020-01-05T20:40:06.765" v="4955" actId="790"/>
          <ac:spMkLst>
            <pc:docMk/>
            <pc:sldMk cId="579097104" sldId="387"/>
            <ac:spMk id="5" creationId="{00000000-0000-0000-0000-000000000000}"/>
          </ac:spMkLst>
        </pc:spChg>
        <pc:spChg chg="mod">
          <ac:chgData name="Ruben Fernandez" userId="b2ddae9f6de01a07" providerId="LiveId" clId="{CB6FDB9D-0AB1-4F4B-A74C-DD6AA2642652}" dt="2020-01-05T20:59:32.320" v="5264" actId="20577"/>
          <ac:spMkLst>
            <pc:docMk/>
            <pc:sldMk cId="579097104" sldId="387"/>
            <ac:spMk id="8" creationId="{EC474859-91A9-2741-B3E3-F679550A0C94}"/>
          </ac:spMkLst>
        </pc:spChg>
        <pc:spChg chg="mod">
          <ac:chgData name="Ruben Fernandez" userId="b2ddae9f6de01a07" providerId="LiveId" clId="{CB6FDB9D-0AB1-4F4B-A74C-DD6AA2642652}" dt="2020-01-05T20:39:57.426" v="4951"/>
          <ac:spMkLst>
            <pc:docMk/>
            <pc:sldMk cId="579097104" sldId="387"/>
            <ac:spMk id="10" creationId="{7D11A152-D167-8E4D-8878-D932BC81B727}"/>
          </ac:spMkLst>
        </pc:spChg>
      </pc:sldChg>
      <pc:sldChg chg="modSp">
        <pc:chgData name="Ruben Fernandez" userId="b2ddae9f6de01a07" providerId="LiveId" clId="{CB6FDB9D-0AB1-4F4B-A74C-DD6AA2642652}" dt="2019-12-30T02:31:30.855" v="3393" actId="790"/>
        <pc:sldMkLst>
          <pc:docMk/>
          <pc:sldMk cId="4103721140" sldId="398"/>
        </pc:sldMkLst>
        <pc:spChg chg="mod">
          <ac:chgData name="Ruben Fernandez" userId="b2ddae9f6de01a07" providerId="LiveId" clId="{CB6FDB9D-0AB1-4F4B-A74C-DD6AA2642652}" dt="2019-12-30T02:06:25.537" v="2432"/>
          <ac:spMkLst>
            <pc:docMk/>
            <pc:sldMk cId="4103721140" sldId="398"/>
            <ac:spMk id="9" creationId="{6DF66C64-E4C8-ED4E-BE3A-DE6C4C61B62D}"/>
          </ac:spMkLst>
        </pc:spChg>
        <pc:spChg chg="mod">
          <ac:chgData name="Ruben Fernandez" userId="b2ddae9f6de01a07" providerId="LiveId" clId="{CB6FDB9D-0AB1-4F4B-A74C-DD6AA2642652}" dt="2019-12-30T02:31:30.855" v="3393" actId="790"/>
          <ac:spMkLst>
            <pc:docMk/>
            <pc:sldMk cId="4103721140" sldId="398"/>
            <ac:spMk id="10" creationId="{CE54CB8A-E64E-4344-A7AA-0461111873E9}"/>
          </ac:spMkLst>
        </pc:spChg>
        <pc:spChg chg="mod">
          <ac:chgData name="Ruben Fernandez" userId="b2ddae9f6de01a07" providerId="LiveId" clId="{CB6FDB9D-0AB1-4F4B-A74C-DD6AA2642652}" dt="2019-12-30T02:31:16.964" v="3392" actId="20577"/>
          <ac:spMkLst>
            <pc:docMk/>
            <pc:sldMk cId="4103721140" sldId="398"/>
            <ac:spMk id="11" creationId="{E3650230-CF15-A641-B2BE-791822C4CAB8}"/>
          </ac:spMkLst>
        </pc:spChg>
      </pc:sldChg>
      <pc:sldChg chg="modSp">
        <pc:chgData name="Ruben Fernandez" userId="b2ddae9f6de01a07" providerId="LiveId" clId="{CB6FDB9D-0AB1-4F4B-A74C-DD6AA2642652}" dt="2020-01-05T22:43:26.812" v="6090" actId="313"/>
        <pc:sldMkLst>
          <pc:docMk/>
          <pc:sldMk cId="2617460513" sldId="400"/>
        </pc:sldMkLst>
        <pc:spChg chg="mod">
          <ac:chgData name="Ruben Fernandez" userId="b2ddae9f6de01a07" providerId="LiveId" clId="{CB6FDB9D-0AB1-4F4B-A74C-DD6AA2642652}" dt="2020-01-05T21:00:59.252" v="5331"/>
          <ac:spMkLst>
            <pc:docMk/>
            <pc:sldMk cId="2617460513" sldId="400"/>
            <ac:spMk id="8" creationId="{E1191E5B-F944-394E-95CE-7D1CB042DDA1}"/>
          </ac:spMkLst>
        </pc:spChg>
        <pc:spChg chg="mod">
          <ac:chgData name="Ruben Fernandez" userId="b2ddae9f6de01a07" providerId="LiveId" clId="{CB6FDB9D-0AB1-4F4B-A74C-DD6AA2642652}" dt="2020-01-05T21:01:10.822" v="5333" actId="313"/>
          <ac:spMkLst>
            <pc:docMk/>
            <pc:sldMk cId="2617460513" sldId="400"/>
            <ac:spMk id="13" creationId="{928A8418-32BE-474B-A487-6A37AC498E82}"/>
          </ac:spMkLst>
        </pc:spChg>
        <pc:spChg chg="mod">
          <ac:chgData name="Ruben Fernandez" userId="b2ddae9f6de01a07" providerId="LiveId" clId="{CB6FDB9D-0AB1-4F4B-A74C-DD6AA2642652}" dt="2020-01-05T22:43:26.812" v="6090" actId="313"/>
          <ac:spMkLst>
            <pc:docMk/>
            <pc:sldMk cId="2617460513" sldId="400"/>
            <ac:spMk id="14" creationId="{91FD3785-E4F9-914C-9BCD-EF5E09227364}"/>
          </ac:spMkLst>
        </pc:spChg>
      </pc:sldChg>
    </pc:docChg>
  </pc:docChgLst>
  <pc:docChgLst>
    <pc:chgData name="Ruben Fernandez" userId="b2ddae9f6de01a07" providerId="LiveId" clId="{2B02505E-4F53-47B0-BFC9-3A1FF0359643}"/>
    <pc:docChg chg="modSld">
      <pc:chgData name="Ruben Fernandez" userId="b2ddae9f6de01a07" providerId="LiveId" clId="{2B02505E-4F53-47B0-BFC9-3A1FF0359643}" dt="2019-12-26T14:27:53.374" v="28" actId="20577"/>
      <pc:docMkLst>
        <pc:docMk/>
      </pc:docMkLst>
      <pc:sldChg chg="modSp">
        <pc:chgData name="Ruben Fernandez" userId="b2ddae9f6de01a07" providerId="LiveId" clId="{2B02505E-4F53-47B0-BFC9-3A1FF0359643}" dt="2019-12-26T14:27:53.374" v="28" actId="20577"/>
        <pc:sldMkLst>
          <pc:docMk/>
          <pc:sldMk cId="0" sldId="329"/>
        </pc:sldMkLst>
        <pc:spChg chg="mod">
          <ac:chgData name="Ruben Fernandez" userId="b2ddae9f6de01a07" providerId="LiveId" clId="{2B02505E-4F53-47B0-BFC9-3A1FF0359643}" dt="2019-12-26T14:27:53.374" v="28" actId="20577"/>
          <ac:spMkLst>
            <pc:docMk/>
            <pc:sldMk cId="0" sldId="329"/>
            <ac:spMk id="1741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30525" cy="496888"/>
          </a:xfrm>
          <a:prstGeom prst="rect">
            <a:avLst/>
          </a:prstGeom>
        </p:spPr>
        <p:txBody>
          <a:bodyPr vert="horz" lIns="91440" tIns="45720" rIns="91440" bIns="45720" rtlCol="0"/>
          <a:lstStyle>
            <a:lvl1pPr algn="l" eaLnBrk="1" hangingPunct="1">
              <a:defRPr sz="1200" i="0">
                <a:latin typeface="Arial" charset="0"/>
              </a:defRPr>
            </a:lvl1pPr>
          </a:lstStyle>
          <a:p>
            <a:pPr>
              <a:defRPr/>
            </a:pPr>
            <a:endParaRPr lang="it-IT" dirty="0"/>
          </a:p>
        </p:txBody>
      </p:sp>
      <p:sp>
        <p:nvSpPr>
          <p:cNvPr id="3" name="Segnaposto data 2"/>
          <p:cNvSpPr>
            <a:spLocks noGrp="1"/>
          </p:cNvSpPr>
          <p:nvPr>
            <p:ph type="dt" idx="1"/>
          </p:nvPr>
        </p:nvSpPr>
        <p:spPr>
          <a:xfrm>
            <a:off x="3829050" y="0"/>
            <a:ext cx="2930525" cy="496888"/>
          </a:xfrm>
          <a:prstGeom prst="rect">
            <a:avLst/>
          </a:prstGeom>
        </p:spPr>
        <p:txBody>
          <a:bodyPr vert="horz" lIns="91440" tIns="45720" rIns="91440" bIns="45720" rtlCol="0"/>
          <a:lstStyle>
            <a:lvl1pPr algn="r" eaLnBrk="1" hangingPunct="1">
              <a:defRPr sz="1200" i="0">
                <a:latin typeface="Arial" charset="0"/>
              </a:defRPr>
            </a:lvl1pPr>
          </a:lstStyle>
          <a:p>
            <a:pPr>
              <a:defRPr/>
            </a:pPr>
            <a:fld id="{E85DC6F2-61F7-47F7-BDDB-8773C9C1B552}" type="datetimeFigureOut">
              <a:rPr lang="it-IT"/>
              <a:pPr>
                <a:defRPr/>
              </a:pPr>
              <a:t>20/01/2020</a:t>
            </a:fld>
            <a:endParaRPr lang="it-IT" dirty="0"/>
          </a:p>
        </p:txBody>
      </p:sp>
      <p:sp>
        <p:nvSpPr>
          <p:cNvPr id="4" name="Segnaposto immagine diapositiva 3"/>
          <p:cNvSpPr>
            <a:spLocks noGrp="1" noRot="1" noChangeAspect="1"/>
          </p:cNvSpPr>
          <p:nvPr>
            <p:ph type="sldImg" idx="2"/>
          </p:nvPr>
        </p:nvSpPr>
        <p:spPr>
          <a:xfrm>
            <a:off x="896938" y="746125"/>
            <a:ext cx="4967287" cy="3727450"/>
          </a:xfrm>
          <a:prstGeom prst="rect">
            <a:avLst/>
          </a:prstGeom>
          <a:noFill/>
          <a:ln w="12700">
            <a:solidFill>
              <a:prstClr val="black"/>
            </a:solidFill>
          </a:ln>
        </p:spPr>
        <p:txBody>
          <a:bodyPr vert="horz" lIns="91440" tIns="45720" rIns="91440" bIns="45720" rtlCol="0" anchor="ctr"/>
          <a:lstStyle/>
          <a:p>
            <a:pPr lvl="0"/>
            <a:endParaRPr lang="it-IT" noProof="0" dirty="0"/>
          </a:p>
        </p:txBody>
      </p:sp>
      <p:sp>
        <p:nvSpPr>
          <p:cNvPr id="5" name="Segnaposto note 4"/>
          <p:cNvSpPr>
            <a:spLocks noGrp="1"/>
          </p:cNvSpPr>
          <p:nvPr>
            <p:ph type="body" sz="quarter" idx="3"/>
          </p:nvPr>
        </p:nvSpPr>
        <p:spPr>
          <a:xfrm>
            <a:off x="676275" y="4722813"/>
            <a:ext cx="5408613" cy="4473575"/>
          </a:xfrm>
          <a:prstGeom prst="rect">
            <a:avLst/>
          </a:prstGeom>
        </p:spPr>
        <p:txBody>
          <a:bodyPr vert="horz" lIns="91440" tIns="45720" rIns="91440" bIns="45720" rtlCol="0"/>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p:cNvSpPr>
            <a:spLocks noGrp="1"/>
          </p:cNvSpPr>
          <p:nvPr>
            <p:ph type="ftr" sz="quarter" idx="4"/>
          </p:nvPr>
        </p:nvSpPr>
        <p:spPr>
          <a:xfrm>
            <a:off x="0" y="9444038"/>
            <a:ext cx="2930525" cy="496887"/>
          </a:xfrm>
          <a:prstGeom prst="rect">
            <a:avLst/>
          </a:prstGeom>
        </p:spPr>
        <p:txBody>
          <a:bodyPr vert="horz" lIns="91440" tIns="45720" rIns="91440" bIns="45720" rtlCol="0" anchor="b"/>
          <a:lstStyle>
            <a:lvl1pPr algn="l" eaLnBrk="1" hangingPunct="1">
              <a:defRPr sz="1200" i="0">
                <a:latin typeface="Arial" charset="0"/>
              </a:defRPr>
            </a:lvl1pPr>
          </a:lstStyle>
          <a:p>
            <a:pPr>
              <a:defRPr/>
            </a:pPr>
            <a:endParaRPr lang="it-IT" dirty="0"/>
          </a:p>
        </p:txBody>
      </p:sp>
      <p:sp>
        <p:nvSpPr>
          <p:cNvPr id="7" name="Segnaposto numero diapositiva 6"/>
          <p:cNvSpPr>
            <a:spLocks noGrp="1"/>
          </p:cNvSpPr>
          <p:nvPr>
            <p:ph type="sldNum" sz="quarter" idx="5"/>
          </p:nvPr>
        </p:nvSpPr>
        <p:spPr>
          <a:xfrm>
            <a:off x="3829050" y="9444038"/>
            <a:ext cx="293052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i="0">
                <a:cs typeface="Arial" panose="020B0604020202020204" pitchFamily="34" charset="0"/>
              </a:defRPr>
            </a:lvl1pPr>
          </a:lstStyle>
          <a:p>
            <a:pPr>
              <a:defRPr/>
            </a:pPr>
            <a:fld id="{7A07579C-B849-46E4-81D5-095676F8793D}" type="slidenum">
              <a:rPr lang="en-US"/>
              <a:pPr>
                <a:defRPr/>
              </a:pPr>
              <a:t>‹#›</a:t>
            </a:fld>
            <a:endParaRPr lang="it-IT" dirty="0">
              <a:cs typeface="+mn-cs"/>
            </a:endParaRPr>
          </a:p>
        </p:txBody>
      </p:sp>
    </p:spTree>
    <p:extLst>
      <p:ext uri="{BB962C8B-B14F-4D97-AF65-F5344CB8AC3E}">
        <p14:creationId xmlns:p14="http://schemas.microsoft.com/office/powerpoint/2010/main" val="23629690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6D345E7-095D-4628-A017-2AA883E147ED}" type="slidenum">
              <a:rPr lang="en-GB" altLang="it-IT" smtClean="0">
                <a:solidFill>
                  <a:srgbClr val="000000"/>
                </a:solidFill>
                <a:latin typeface="Arial" panose="020B0604020202020204" pitchFamily="34" charset="0"/>
              </a:rPr>
              <a:pPr>
                <a:spcBef>
                  <a:spcPct val="0"/>
                </a:spcBef>
              </a:pPr>
              <a:t>1</a:t>
            </a:fld>
            <a:endParaRPr lang="en-GB" altLang="it-IT" dirty="0">
              <a:solidFill>
                <a:srgbClr val="000000"/>
              </a:solidFill>
              <a:latin typeface="Arial" panose="020B0604020202020204" pitchFamily="34" charset="0"/>
            </a:endParaRPr>
          </a:p>
        </p:txBody>
      </p:sp>
      <p:sp>
        <p:nvSpPr>
          <p:cNvPr id="1843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8436"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it-IT" dirty="0"/>
          </a:p>
        </p:txBody>
      </p:sp>
    </p:spTree>
    <p:extLst>
      <p:ext uri="{BB962C8B-B14F-4D97-AF65-F5344CB8AC3E}">
        <p14:creationId xmlns:p14="http://schemas.microsoft.com/office/powerpoint/2010/main" val="2546507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2531"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22532"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8EC641F3-085E-404A-B442-0231AFD4B84A}" type="slidenum">
              <a:rPr lang="x-none" altLang="it-IT" i="0">
                <a:solidFill>
                  <a:srgbClr val="000000"/>
                </a:solidFill>
                <a:latin typeface="Arial" panose="020B0604020202020204" pitchFamily="34" charset="0"/>
              </a:rPr>
              <a:pPr algn="r" eaLnBrk="1" hangingPunct="1">
                <a:spcBef>
                  <a:spcPct val="0"/>
                </a:spcBef>
              </a:pPr>
              <a:t>2</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94713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4579"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24580"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1CE584FA-CD33-4012-8C28-E8FE9CE9CBC9}" type="slidenum">
              <a:rPr lang="x-none" altLang="it-IT" i="0">
                <a:solidFill>
                  <a:srgbClr val="000000"/>
                </a:solidFill>
                <a:latin typeface="Arial" panose="020B0604020202020204" pitchFamily="34" charset="0"/>
              </a:rPr>
              <a:pPr algn="r" eaLnBrk="1" hangingPunct="1">
                <a:spcBef>
                  <a:spcPct val="0"/>
                </a:spcBef>
              </a:pPr>
              <a:t>3</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35550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4819"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34820"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5A44F31C-2D1F-4EC9-B3F1-334B594AA577}" type="slidenum">
              <a:rPr lang="x-none" altLang="it-IT" i="0">
                <a:solidFill>
                  <a:srgbClr val="000000"/>
                </a:solidFill>
                <a:latin typeface="Arial" panose="020B0604020202020204" pitchFamily="34" charset="0"/>
              </a:rPr>
              <a:pPr algn="r" eaLnBrk="1" hangingPunct="1">
                <a:spcBef>
                  <a:spcPct val="0"/>
                </a:spcBef>
              </a:pPr>
              <a:t>6</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688687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A07579C-B849-46E4-81D5-095676F8793D}" type="slidenum">
              <a:rPr lang="en-US" smtClean="0"/>
              <a:pPr>
                <a:defRPr/>
              </a:pPr>
              <a:t>7</a:t>
            </a:fld>
            <a:endParaRPr lang="it-IT" dirty="0">
              <a:cs typeface="+mn-cs"/>
            </a:endParaRPr>
          </a:p>
        </p:txBody>
      </p:sp>
    </p:spTree>
    <p:extLst>
      <p:ext uri="{BB962C8B-B14F-4D97-AF65-F5344CB8AC3E}">
        <p14:creationId xmlns:p14="http://schemas.microsoft.com/office/powerpoint/2010/main" val="27524853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4819"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34820"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5A44F31C-2D1F-4EC9-B3F1-334B594AA577}" type="slidenum">
              <a:rPr lang="x-none" altLang="it-IT" i="0">
                <a:solidFill>
                  <a:srgbClr val="000000"/>
                </a:solidFill>
                <a:latin typeface="Arial" panose="020B0604020202020204" pitchFamily="34" charset="0"/>
              </a:rPr>
              <a:pPr algn="r" eaLnBrk="1" hangingPunct="1">
                <a:spcBef>
                  <a:spcPct val="0"/>
                </a:spcBef>
              </a:pPr>
              <a:t>9</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89070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9395"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59396"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AD62B56D-1B15-44DE-B517-41FD56C48F94}" type="slidenum">
              <a:rPr lang="x-none" altLang="it-IT" i="0">
                <a:solidFill>
                  <a:srgbClr val="000000"/>
                </a:solidFill>
                <a:latin typeface="Arial" panose="020B0604020202020204" pitchFamily="34" charset="0"/>
              </a:rPr>
              <a:pPr algn="r" eaLnBrk="1" hangingPunct="1">
                <a:spcBef>
                  <a:spcPct val="0"/>
                </a:spcBef>
              </a:pPr>
              <a:t>11</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4301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CDE3EC82-1B01-4E61-8144-D6203CB61C62}" type="slidenum">
              <a:rPr lang="en-US"/>
              <a:pPr>
                <a:defRPr/>
              </a:pPr>
              <a:t>‹#›</a:t>
            </a:fld>
            <a:endParaRPr lang="en-GB" dirty="0"/>
          </a:p>
        </p:txBody>
      </p:sp>
    </p:spTree>
    <p:extLst>
      <p:ext uri="{BB962C8B-B14F-4D97-AF65-F5344CB8AC3E}">
        <p14:creationId xmlns:p14="http://schemas.microsoft.com/office/powerpoint/2010/main" val="4240175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140D8DF2-7700-485C-A24B-6C4C21AB59CF}" type="slidenum">
              <a:rPr lang="en-US"/>
              <a:pPr>
                <a:defRPr/>
              </a:pPr>
              <a:t>‹#›</a:t>
            </a:fld>
            <a:endParaRPr lang="en-GB" dirty="0"/>
          </a:p>
        </p:txBody>
      </p:sp>
    </p:spTree>
    <p:extLst>
      <p:ext uri="{BB962C8B-B14F-4D97-AF65-F5344CB8AC3E}">
        <p14:creationId xmlns:p14="http://schemas.microsoft.com/office/powerpoint/2010/main" val="387803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107C36B0-32BF-4C1D-8B14-A851CC5C51F3}" type="slidenum">
              <a:rPr lang="en-US"/>
              <a:pPr>
                <a:defRPr/>
              </a:pPr>
              <a:t>‹#›</a:t>
            </a:fld>
            <a:endParaRPr lang="en-GB" dirty="0"/>
          </a:p>
        </p:txBody>
      </p:sp>
    </p:spTree>
    <p:extLst>
      <p:ext uri="{BB962C8B-B14F-4D97-AF65-F5344CB8AC3E}">
        <p14:creationId xmlns:p14="http://schemas.microsoft.com/office/powerpoint/2010/main" val="16037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3093B851-8467-4832-92CA-ED9F07BADCA2}" type="slidenum">
              <a:rPr lang="en-GB"/>
              <a:pPr>
                <a:defRPr/>
              </a:pPr>
              <a:t>‹#›</a:t>
            </a:fld>
            <a:endParaRPr lang="en-GB" dirty="0"/>
          </a:p>
        </p:txBody>
      </p:sp>
    </p:spTree>
    <p:extLst>
      <p:ext uri="{BB962C8B-B14F-4D97-AF65-F5344CB8AC3E}">
        <p14:creationId xmlns:p14="http://schemas.microsoft.com/office/powerpoint/2010/main" val="6444333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2054CE0B-E619-4A04-AFDC-98E880E5E2AC}" type="slidenum">
              <a:rPr lang="en-GB"/>
              <a:pPr>
                <a:defRPr/>
              </a:pPr>
              <a:t>‹#›</a:t>
            </a:fld>
            <a:endParaRPr lang="en-GB" dirty="0"/>
          </a:p>
        </p:txBody>
      </p:sp>
    </p:spTree>
    <p:extLst>
      <p:ext uri="{BB962C8B-B14F-4D97-AF65-F5344CB8AC3E}">
        <p14:creationId xmlns:p14="http://schemas.microsoft.com/office/powerpoint/2010/main" val="27176757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A4AD40B0-C877-4B88-B941-F24B4AD5AAE9}" type="slidenum">
              <a:rPr lang="en-GB"/>
              <a:pPr>
                <a:defRPr/>
              </a:pPr>
              <a:t>‹#›</a:t>
            </a:fld>
            <a:endParaRPr lang="en-GB" dirty="0"/>
          </a:p>
        </p:txBody>
      </p:sp>
    </p:spTree>
    <p:extLst>
      <p:ext uri="{BB962C8B-B14F-4D97-AF65-F5344CB8AC3E}">
        <p14:creationId xmlns:p14="http://schemas.microsoft.com/office/powerpoint/2010/main" val="21101941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82DC06DB-2521-444A-8DBE-D0AA6A95A11A}" type="slidenum">
              <a:rPr lang="en-GB"/>
              <a:pPr>
                <a:defRPr/>
              </a:pPr>
              <a:t>‹#›</a:t>
            </a:fld>
            <a:endParaRPr lang="en-GB" dirty="0"/>
          </a:p>
        </p:txBody>
      </p:sp>
    </p:spTree>
    <p:extLst>
      <p:ext uri="{BB962C8B-B14F-4D97-AF65-F5344CB8AC3E}">
        <p14:creationId xmlns:p14="http://schemas.microsoft.com/office/powerpoint/2010/main" val="10427672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8"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9" name="Rectangle 6"/>
          <p:cNvSpPr>
            <a:spLocks noGrp="1" noChangeArrowheads="1"/>
          </p:cNvSpPr>
          <p:nvPr>
            <p:ph type="sldNum" sz="quarter" idx="12"/>
          </p:nvPr>
        </p:nvSpPr>
        <p:spPr/>
        <p:txBody>
          <a:bodyPr/>
          <a:lstStyle>
            <a:lvl1pPr>
              <a:defRPr/>
            </a:lvl1pPr>
          </a:lstStyle>
          <a:p>
            <a:pPr>
              <a:defRPr/>
            </a:pPr>
            <a:fld id="{963F55CC-90EC-4ED1-B27D-C5BB50F5A40C}" type="slidenum">
              <a:rPr lang="en-GB"/>
              <a:pPr>
                <a:defRPr/>
              </a:pPr>
              <a:t>‹#›</a:t>
            </a:fld>
            <a:endParaRPr lang="en-GB" dirty="0"/>
          </a:p>
        </p:txBody>
      </p:sp>
    </p:spTree>
    <p:extLst>
      <p:ext uri="{BB962C8B-B14F-4D97-AF65-F5344CB8AC3E}">
        <p14:creationId xmlns:p14="http://schemas.microsoft.com/office/powerpoint/2010/main" val="7347622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4"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5" name="Rectangle 6"/>
          <p:cNvSpPr>
            <a:spLocks noGrp="1" noChangeArrowheads="1"/>
          </p:cNvSpPr>
          <p:nvPr>
            <p:ph type="sldNum" sz="quarter" idx="12"/>
          </p:nvPr>
        </p:nvSpPr>
        <p:spPr/>
        <p:txBody>
          <a:bodyPr/>
          <a:lstStyle>
            <a:lvl1pPr>
              <a:defRPr/>
            </a:lvl1pPr>
          </a:lstStyle>
          <a:p>
            <a:pPr>
              <a:defRPr/>
            </a:pPr>
            <a:fld id="{E6D1B118-3A41-4160-BC46-15821FE16282}" type="slidenum">
              <a:rPr lang="en-GB"/>
              <a:pPr>
                <a:defRPr/>
              </a:pPr>
              <a:t>‹#›</a:t>
            </a:fld>
            <a:endParaRPr lang="en-GB" dirty="0"/>
          </a:p>
        </p:txBody>
      </p:sp>
    </p:spTree>
    <p:extLst>
      <p:ext uri="{BB962C8B-B14F-4D97-AF65-F5344CB8AC3E}">
        <p14:creationId xmlns:p14="http://schemas.microsoft.com/office/powerpoint/2010/main" val="5038244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3"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4" name="Rectangle 6"/>
          <p:cNvSpPr>
            <a:spLocks noGrp="1" noChangeArrowheads="1"/>
          </p:cNvSpPr>
          <p:nvPr>
            <p:ph type="sldNum" sz="quarter" idx="12"/>
          </p:nvPr>
        </p:nvSpPr>
        <p:spPr/>
        <p:txBody>
          <a:bodyPr/>
          <a:lstStyle>
            <a:lvl1pPr>
              <a:defRPr/>
            </a:lvl1pPr>
          </a:lstStyle>
          <a:p>
            <a:pPr>
              <a:defRPr/>
            </a:pPr>
            <a:fld id="{4335A405-2C77-4A47-9402-95622389C786}" type="slidenum">
              <a:rPr lang="en-GB"/>
              <a:pPr>
                <a:defRPr/>
              </a:pPr>
              <a:t>‹#›</a:t>
            </a:fld>
            <a:endParaRPr lang="en-GB" dirty="0"/>
          </a:p>
        </p:txBody>
      </p:sp>
    </p:spTree>
    <p:extLst>
      <p:ext uri="{BB962C8B-B14F-4D97-AF65-F5344CB8AC3E}">
        <p14:creationId xmlns:p14="http://schemas.microsoft.com/office/powerpoint/2010/main" val="21757828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37066658-6B9B-46F2-8D64-99C8FA404B39}" type="slidenum">
              <a:rPr lang="en-GB"/>
              <a:pPr>
                <a:defRPr/>
              </a:pPr>
              <a:t>‹#›</a:t>
            </a:fld>
            <a:endParaRPr lang="en-GB" dirty="0"/>
          </a:p>
        </p:txBody>
      </p:sp>
    </p:spTree>
    <p:extLst>
      <p:ext uri="{BB962C8B-B14F-4D97-AF65-F5344CB8AC3E}">
        <p14:creationId xmlns:p14="http://schemas.microsoft.com/office/powerpoint/2010/main" val="1027852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7C909CB6-6D70-440F-BE29-455026851B21}" type="slidenum">
              <a:rPr lang="en-US"/>
              <a:pPr>
                <a:defRPr/>
              </a:pPr>
              <a:t>‹#›</a:t>
            </a:fld>
            <a:endParaRPr lang="en-GB" dirty="0"/>
          </a:p>
        </p:txBody>
      </p:sp>
    </p:spTree>
    <p:extLst>
      <p:ext uri="{BB962C8B-B14F-4D97-AF65-F5344CB8AC3E}">
        <p14:creationId xmlns:p14="http://schemas.microsoft.com/office/powerpoint/2010/main" val="10926864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2E61DCDB-A505-4D00-A47A-42AB4F4F12DF}" type="slidenum">
              <a:rPr lang="en-GB"/>
              <a:pPr>
                <a:defRPr/>
              </a:pPr>
              <a:t>‹#›</a:t>
            </a:fld>
            <a:endParaRPr lang="en-GB" dirty="0"/>
          </a:p>
        </p:txBody>
      </p:sp>
    </p:spTree>
    <p:extLst>
      <p:ext uri="{BB962C8B-B14F-4D97-AF65-F5344CB8AC3E}">
        <p14:creationId xmlns:p14="http://schemas.microsoft.com/office/powerpoint/2010/main" val="40961720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79A8D181-7187-4539-95BF-29D4AC90ABA5}" type="slidenum">
              <a:rPr lang="en-GB"/>
              <a:pPr>
                <a:defRPr/>
              </a:pPr>
              <a:t>‹#›</a:t>
            </a:fld>
            <a:endParaRPr lang="en-GB" dirty="0"/>
          </a:p>
        </p:txBody>
      </p:sp>
    </p:spTree>
    <p:extLst>
      <p:ext uri="{BB962C8B-B14F-4D97-AF65-F5344CB8AC3E}">
        <p14:creationId xmlns:p14="http://schemas.microsoft.com/office/powerpoint/2010/main" val="13889475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2AA5E476-6F4A-42B8-8255-3D7FB57E1F99}" type="slidenum">
              <a:rPr lang="en-GB"/>
              <a:pPr>
                <a:defRPr/>
              </a:pPr>
              <a:t>‹#›</a:t>
            </a:fld>
            <a:endParaRPr lang="en-GB" dirty="0"/>
          </a:p>
        </p:txBody>
      </p:sp>
    </p:spTree>
    <p:extLst>
      <p:ext uri="{BB962C8B-B14F-4D97-AF65-F5344CB8AC3E}">
        <p14:creationId xmlns:p14="http://schemas.microsoft.com/office/powerpoint/2010/main" val="2751626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C7007470-8E3A-4B11-89EA-065FF43B9312}" type="slidenum">
              <a:rPr lang="en-US"/>
              <a:pPr>
                <a:defRPr/>
              </a:pPr>
              <a:t>‹#›</a:t>
            </a:fld>
            <a:endParaRPr lang="en-GB" dirty="0"/>
          </a:p>
        </p:txBody>
      </p:sp>
    </p:spTree>
    <p:extLst>
      <p:ext uri="{BB962C8B-B14F-4D97-AF65-F5344CB8AC3E}">
        <p14:creationId xmlns:p14="http://schemas.microsoft.com/office/powerpoint/2010/main" val="2797632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7803EB94-954C-42B7-BC7B-F6998BFAAE35}" type="slidenum">
              <a:rPr lang="en-US"/>
              <a:pPr>
                <a:defRPr/>
              </a:pPr>
              <a:t>‹#›</a:t>
            </a:fld>
            <a:endParaRPr lang="en-GB" dirty="0"/>
          </a:p>
        </p:txBody>
      </p:sp>
    </p:spTree>
    <p:extLst>
      <p:ext uri="{BB962C8B-B14F-4D97-AF65-F5344CB8AC3E}">
        <p14:creationId xmlns:p14="http://schemas.microsoft.com/office/powerpoint/2010/main" val="1345884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4"/>
          <p:cNvSpPr>
            <a:spLocks noGrp="1" noChangeArrowheads="1"/>
          </p:cNvSpPr>
          <p:nvPr>
            <p:ph type="dt" sz="half" idx="10"/>
          </p:nvPr>
        </p:nvSpPr>
        <p:spPr>
          <a:ln/>
        </p:spPr>
        <p:txBody>
          <a:bodyPr/>
          <a:lstStyle>
            <a:lvl1pPr>
              <a:defRPr/>
            </a:lvl1pPr>
          </a:lstStyle>
          <a:p>
            <a:pPr>
              <a:defRPr/>
            </a:pPr>
            <a:endParaRPr lang="en-GB"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9" name="Rectangle 6"/>
          <p:cNvSpPr>
            <a:spLocks noGrp="1" noChangeArrowheads="1"/>
          </p:cNvSpPr>
          <p:nvPr>
            <p:ph type="sldNum" sz="quarter" idx="12"/>
          </p:nvPr>
        </p:nvSpPr>
        <p:spPr>
          <a:ln/>
        </p:spPr>
        <p:txBody>
          <a:bodyPr/>
          <a:lstStyle>
            <a:lvl1pPr>
              <a:defRPr/>
            </a:lvl1pPr>
          </a:lstStyle>
          <a:p>
            <a:pPr>
              <a:defRPr/>
            </a:pPr>
            <a:fld id="{43178C1A-D1D9-4F7B-859A-60F116829842}" type="slidenum">
              <a:rPr lang="en-US"/>
              <a:pPr>
                <a:defRPr/>
              </a:pPr>
              <a:t>‹#›</a:t>
            </a:fld>
            <a:endParaRPr lang="en-GB" dirty="0"/>
          </a:p>
        </p:txBody>
      </p:sp>
    </p:spTree>
    <p:extLst>
      <p:ext uri="{BB962C8B-B14F-4D97-AF65-F5344CB8AC3E}">
        <p14:creationId xmlns:p14="http://schemas.microsoft.com/office/powerpoint/2010/main" val="3660489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4"/>
          <p:cNvSpPr>
            <a:spLocks noGrp="1" noChangeArrowheads="1"/>
          </p:cNvSpPr>
          <p:nvPr>
            <p:ph type="dt" sz="half" idx="10"/>
          </p:nvPr>
        </p:nvSpPr>
        <p:spPr>
          <a:ln/>
        </p:spPr>
        <p:txBody>
          <a:bodyPr/>
          <a:lstStyle>
            <a:lvl1pPr>
              <a:defRPr/>
            </a:lvl1pPr>
          </a:lstStyle>
          <a:p>
            <a:pPr>
              <a:defRPr/>
            </a:pPr>
            <a:endParaRPr lang="en-GB"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5" name="Rectangle 6"/>
          <p:cNvSpPr>
            <a:spLocks noGrp="1" noChangeArrowheads="1"/>
          </p:cNvSpPr>
          <p:nvPr>
            <p:ph type="sldNum" sz="quarter" idx="12"/>
          </p:nvPr>
        </p:nvSpPr>
        <p:spPr>
          <a:ln/>
        </p:spPr>
        <p:txBody>
          <a:bodyPr/>
          <a:lstStyle>
            <a:lvl1pPr>
              <a:defRPr/>
            </a:lvl1pPr>
          </a:lstStyle>
          <a:p>
            <a:pPr>
              <a:defRPr/>
            </a:pPr>
            <a:fld id="{E389177E-B0CC-4BAA-86B1-C7EC57F86527}" type="slidenum">
              <a:rPr lang="en-US"/>
              <a:pPr>
                <a:defRPr/>
              </a:pPr>
              <a:t>‹#›</a:t>
            </a:fld>
            <a:endParaRPr lang="en-GB" dirty="0"/>
          </a:p>
        </p:txBody>
      </p:sp>
    </p:spTree>
    <p:extLst>
      <p:ext uri="{BB962C8B-B14F-4D97-AF65-F5344CB8AC3E}">
        <p14:creationId xmlns:p14="http://schemas.microsoft.com/office/powerpoint/2010/main" val="989769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4" name="Rectangle 6"/>
          <p:cNvSpPr>
            <a:spLocks noGrp="1" noChangeArrowheads="1"/>
          </p:cNvSpPr>
          <p:nvPr>
            <p:ph type="sldNum" sz="quarter" idx="12"/>
          </p:nvPr>
        </p:nvSpPr>
        <p:spPr>
          <a:ln/>
        </p:spPr>
        <p:txBody>
          <a:bodyPr/>
          <a:lstStyle>
            <a:lvl1pPr>
              <a:defRPr/>
            </a:lvl1pPr>
          </a:lstStyle>
          <a:p>
            <a:pPr>
              <a:defRPr/>
            </a:pPr>
            <a:fld id="{7C3A35F0-57CA-4226-B22C-AEDC13518215}" type="slidenum">
              <a:rPr lang="en-US"/>
              <a:pPr>
                <a:defRPr/>
              </a:pPr>
              <a:t>‹#›</a:t>
            </a:fld>
            <a:endParaRPr lang="en-GB" dirty="0"/>
          </a:p>
        </p:txBody>
      </p:sp>
    </p:spTree>
    <p:extLst>
      <p:ext uri="{BB962C8B-B14F-4D97-AF65-F5344CB8AC3E}">
        <p14:creationId xmlns:p14="http://schemas.microsoft.com/office/powerpoint/2010/main" val="406844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D0913055-48F1-4760-A228-BF2BB82244EF}" type="slidenum">
              <a:rPr lang="en-US"/>
              <a:pPr>
                <a:defRPr/>
              </a:pPr>
              <a:t>‹#›</a:t>
            </a:fld>
            <a:endParaRPr lang="en-GB" dirty="0"/>
          </a:p>
        </p:txBody>
      </p:sp>
    </p:spTree>
    <p:extLst>
      <p:ext uri="{BB962C8B-B14F-4D97-AF65-F5344CB8AC3E}">
        <p14:creationId xmlns:p14="http://schemas.microsoft.com/office/powerpoint/2010/main" val="741009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dirty="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6695BB04-7A9D-4F2A-9B1F-9B9D5AF2E16F}" type="slidenum">
              <a:rPr lang="en-US"/>
              <a:pPr>
                <a:defRPr/>
              </a:pPr>
              <a:t>‹#›</a:t>
            </a:fld>
            <a:endParaRPr lang="en-GB" dirty="0"/>
          </a:p>
        </p:txBody>
      </p:sp>
    </p:spTree>
    <p:extLst>
      <p:ext uri="{BB962C8B-B14F-4D97-AF65-F5344CB8AC3E}">
        <p14:creationId xmlns:p14="http://schemas.microsoft.com/office/powerpoint/2010/main" val="212987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it-IT"/>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it-IT"/>
              <a:t>Click to edit Master text styles</a:t>
            </a:r>
          </a:p>
          <a:p>
            <a:pPr lvl="1"/>
            <a:r>
              <a:rPr lang="en-GB" altLang="it-IT"/>
              <a:t>Second level</a:t>
            </a:r>
          </a:p>
          <a:p>
            <a:pPr lvl="2"/>
            <a:r>
              <a:rPr lang="en-GB" altLang="it-IT"/>
              <a:t>Third level</a:t>
            </a:r>
          </a:p>
          <a:p>
            <a:pPr lvl="3"/>
            <a:r>
              <a:rPr lang="en-GB" altLang="it-IT"/>
              <a:t>Fourth level</a:t>
            </a:r>
          </a:p>
          <a:p>
            <a:pPr lvl="4"/>
            <a:r>
              <a:rPr lang="en-GB" altLang="it-IT"/>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i="0">
                <a:latin typeface="Arial" charset="0"/>
              </a:defRPr>
            </a:lvl1pPr>
          </a:lstStyle>
          <a:p>
            <a:pPr>
              <a:defRPr/>
            </a:pPr>
            <a:endParaRPr lang="en-GB"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i="0">
                <a:latin typeface="Arial" charset="0"/>
              </a:defRPr>
            </a:lvl1pPr>
          </a:lstStyle>
          <a:p>
            <a:pPr>
              <a:defRPr/>
            </a:pPr>
            <a:endParaRPr lang="en-GB"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i="0">
                <a:cs typeface="Arial" panose="020B0604020202020204" pitchFamily="34" charset="0"/>
              </a:defRPr>
            </a:lvl1pPr>
          </a:lstStyle>
          <a:p>
            <a:pPr>
              <a:defRPr/>
            </a:pPr>
            <a:fld id="{E13D8571-8C07-428E-A66A-16124D03FB04}" type="slidenum">
              <a:rPr lang="en-US"/>
              <a:pPr>
                <a:defRPr/>
              </a:pPr>
              <a:t>‹#›</a:t>
            </a:fld>
            <a:endParaRPr lang="en-GB" dirty="0"/>
          </a:p>
        </p:txBody>
      </p:sp>
    </p:spTree>
  </p:cSld>
  <p:clrMap bg1="lt1" tx1="dk1" bg2="lt2" tx2="dk2" accent1="accent1" accent2="accent2" accent3="accent3" accent4="accent4" accent5="accent5" accent6="accent6" hlink="hlink" folHlink="folHlink"/>
  <p:sldLayoutIdLst>
    <p:sldLayoutId id="2147487585" r:id="rId1"/>
    <p:sldLayoutId id="2147487586" r:id="rId2"/>
    <p:sldLayoutId id="2147487587" r:id="rId3"/>
    <p:sldLayoutId id="2147487588" r:id="rId4"/>
    <p:sldLayoutId id="2147487589" r:id="rId5"/>
    <p:sldLayoutId id="2147487590" r:id="rId6"/>
    <p:sldLayoutId id="2147487591" r:id="rId7"/>
    <p:sldLayoutId id="2147487592" r:id="rId8"/>
    <p:sldLayoutId id="2147487593" r:id="rId9"/>
    <p:sldLayoutId id="2147487594" r:id="rId10"/>
    <p:sldLayoutId id="214748759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it-IT"/>
              <a:t>Click to edit Master title style</a:t>
            </a:r>
          </a:p>
        </p:txBody>
      </p:sp>
      <p:sp>
        <p:nvSpPr>
          <p:cNvPr id="4099"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it-IT"/>
              <a:t>Click to edit Master text styles</a:t>
            </a:r>
          </a:p>
          <a:p>
            <a:pPr lvl="1"/>
            <a:r>
              <a:rPr lang="en-GB" altLang="it-IT"/>
              <a:t>Second level</a:t>
            </a:r>
          </a:p>
          <a:p>
            <a:pPr lvl="2"/>
            <a:r>
              <a:rPr lang="en-GB" altLang="it-IT"/>
              <a:t>Third level</a:t>
            </a:r>
          </a:p>
          <a:p>
            <a:pPr lvl="3"/>
            <a:r>
              <a:rPr lang="en-GB" altLang="it-IT"/>
              <a:t>Fourth level</a:t>
            </a:r>
          </a:p>
          <a:p>
            <a:pPr lvl="4"/>
            <a:r>
              <a:rPr lang="en-GB" altLang="it-IT"/>
              <a:t>Fifth level</a:t>
            </a:r>
          </a:p>
        </p:txBody>
      </p:sp>
      <p:sp>
        <p:nvSpPr>
          <p:cNvPr id="6758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400" i="0">
                <a:solidFill>
                  <a:srgbClr val="000000"/>
                </a:solidFill>
                <a:latin typeface="Arial" charset="0"/>
                <a:cs typeface="Arial" charset="0"/>
              </a:defRPr>
            </a:lvl1pPr>
          </a:lstStyle>
          <a:p>
            <a:pPr>
              <a:defRPr/>
            </a:pPr>
            <a:endParaRPr lang="en-GB" dirty="0"/>
          </a:p>
        </p:txBody>
      </p:sp>
      <p:sp>
        <p:nvSpPr>
          <p:cNvPr id="6758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cs typeface="Arial" charset="0"/>
              </a:defRPr>
            </a:lvl1pPr>
          </a:lstStyle>
          <a:p>
            <a:pPr>
              <a:defRPr/>
            </a:pPr>
            <a:endParaRPr lang="en-GB" dirty="0"/>
          </a:p>
        </p:txBody>
      </p:sp>
      <p:sp>
        <p:nvSpPr>
          <p:cNvPr id="6759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a:solidFill>
                  <a:srgbClr val="000000"/>
                </a:solidFill>
                <a:cs typeface="Arial" panose="020B0604020202020204" pitchFamily="34" charset="0"/>
              </a:defRPr>
            </a:lvl1pPr>
          </a:lstStyle>
          <a:p>
            <a:pPr>
              <a:defRPr/>
            </a:pPr>
            <a:fld id="{D62B089E-E7A4-431C-A446-EF849B64A322}"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7618" r:id="rId1"/>
    <p:sldLayoutId id="2147487619" r:id="rId2"/>
    <p:sldLayoutId id="2147487620" r:id="rId3"/>
    <p:sldLayoutId id="2147487621" r:id="rId4"/>
    <p:sldLayoutId id="2147487622" r:id="rId5"/>
    <p:sldLayoutId id="2147487623" r:id="rId6"/>
    <p:sldLayoutId id="2147487624" r:id="rId7"/>
    <p:sldLayoutId id="2147487625" r:id="rId8"/>
    <p:sldLayoutId id="2147487626" r:id="rId9"/>
    <p:sldLayoutId id="2147487627" r:id="rId10"/>
    <p:sldLayoutId id="2147487628"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2"/>
          <p:cNvGrpSpPr>
            <a:grpSpLocks/>
          </p:cNvGrpSpPr>
          <p:nvPr/>
        </p:nvGrpSpPr>
        <p:grpSpPr bwMode="auto">
          <a:xfrm>
            <a:off x="0" y="-15875"/>
            <a:ext cx="9144000" cy="923925"/>
            <a:chOff x="0" y="3755"/>
            <a:chExt cx="5760" cy="582"/>
          </a:xfrm>
        </p:grpSpPr>
        <p:pic>
          <p:nvPicPr>
            <p:cNvPr id="17415"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416"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17411" name="Text Box 5"/>
          <p:cNvSpPr txBox="1">
            <a:spLocks noChangeArrowheads="1"/>
          </p:cNvSpPr>
          <p:nvPr/>
        </p:nvSpPr>
        <p:spPr bwMode="auto">
          <a:xfrm>
            <a:off x="228600" y="1295400"/>
            <a:ext cx="8748713"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GB" altLang="it-IT" b="1" i="0" dirty="0">
                <a:solidFill>
                  <a:srgbClr val="000000"/>
                </a:solidFill>
                <a:cs typeface="Arial" panose="020B0604020202020204" pitchFamily="34" charset="0"/>
              </a:rPr>
              <a:t>UOG Journal Club: </a:t>
            </a:r>
            <a:r>
              <a:rPr lang="en-GB" altLang="it-IT" b="1" i="0" dirty="0" err="1">
                <a:solidFill>
                  <a:srgbClr val="000000"/>
                </a:solidFill>
                <a:cs typeface="Arial" panose="020B0604020202020204" pitchFamily="34" charset="0"/>
              </a:rPr>
              <a:t>Enero</a:t>
            </a:r>
            <a:r>
              <a:rPr lang="en-GB" altLang="it-IT" b="1" i="0" dirty="0">
                <a:solidFill>
                  <a:srgbClr val="000000"/>
                </a:solidFill>
                <a:cs typeface="Arial" panose="020B0604020202020204" pitchFamily="34" charset="0"/>
              </a:rPr>
              <a:t> 2020</a:t>
            </a:r>
          </a:p>
        </p:txBody>
      </p:sp>
      <p:sp>
        <p:nvSpPr>
          <p:cNvPr id="17412" name="TextBox 1"/>
          <p:cNvSpPr txBox="1">
            <a:spLocks noChangeArrowheads="1"/>
          </p:cNvSpPr>
          <p:nvPr/>
        </p:nvSpPr>
        <p:spPr bwMode="auto">
          <a:xfrm>
            <a:off x="251520" y="2060848"/>
            <a:ext cx="8424936" cy="28684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 sz="2600" b="1" i="0" dirty="0"/>
              <a:t>Analisis comparativo de resultados de 2 a</a:t>
            </a:r>
            <a:r>
              <a:rPr lang="es-HN" sz="2600" b="1" i="0" dirty="0"/>
              <a:t>ños en los ensayos </a:t>
            </a:r>
            <a:r>
              <a:rPr lang="it-IT" sz="2600" b="1" i="0" dirty="0"/>
              <a:t>GRIT y TRUFFLE</a:t>
            </a:r>
            <a:endParaRPr lang="en" sz="2600" b="1" i="0" dirty="0"/>
          </a:p>
          <a:p>
            <a:pPr algn="ctr">
              <a:buNone/>
            </a:pPr>
            <a:endParaRPr lang="en" sz="2000" b="1" i="0" dirty="0"/>
          </a:p>
          <a:p>
            <a:pPr algn="ctr">
              <a:buNone/>
            </a:pPr>
            <a:r>
              <a:rPr lang="sv-SE" sz="1800" i="0" dirty="0"/>
              <a:t>W. GANZEVOORT, J. G. THORNTON, N. MARLOW, B. THILAGANATHAN,</a:t>
            </a:r>
          </a:p>
          <a:p>
            <a:pPr algn="ctr">
              <a:buNone/>
            </a:pPr>
            <a:r>
              <a:rPr lang="sv-SE" sz="1800" i="0" dirty="0"/>
              <a:t>B. ARABIN, F. PREFUMO, C. LEES and H. WOLF,  </a:t>
            </a:r>
          </a:p>
          <a:p>
            <a:pPr algn="ctr">
              <a:buNone/>
            </a:pPr>
            <a:r>
              <a:rPr lang="sv-SE" sz="1800" i="0" dirty="0"/>
              <a:t>para el Grupo de Estudio GRIT y para el Grupo de Estudio TRUFFLE</a:t>
            </a:r>
          </a:p>
          <a:p>
            <a:pPr>
              <a:buNone/>
            </a:pPr>
            <a:endParaRPr lang="sv-SE" sz="1800" i="0" dirty="0"/>
          </a:p>
          <a:p>
            <a:pPr algn="ctr" eaLnBrk="1" hangingPunct="1">
              <a:spcBef>
                <a:spcPct val="0"/>
              </a:spcBef>
              <a:spcAft>
                <a:spcPts val="600"/>
              </a:spcAft>
              <a:buNone/>
              <a:defRPr/>
            </a:pPr>
            <a:r>
              <a:rPr lang="it-IT" sz="1800" dirty="0"/>
              <a:t>Volumen 55, Numero 1, paginas 68–74</a:t>
            </a:r>
            <a:endParaRPr lang="en-GB" sz="1800" b="1" dirty="0"/>
          </a:p>
        </p:txBody>
      </p:sp>
      <p:sp>
        <p:nvSpPr>
          <p:cNvPr id="17413" name="TextBox 2"/>
          <p:cNvSpPr txBox="1">
            <a:spLocks noChangeArrowheads="1"/>
          </p:cNvSpPr>
          <p:nvPr/>
        </p:nvSpPr>
        <p:spPr bwMode="auto">
          <a:xfrm>
            <a:off x="2051720" y="5200638"/>
            <a:ext cx="6263208" cy="12618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it-IT" sz="1900" i="0" dirty="0">
                <a:solidFill>
                  <a:srgbClr val="000000"/>
                </a:solidFill>
                <a:cs typeface="Arial" panose="020B0604020202020204" pitchFamily="34" charset="0"/>
              </a:rPr>
              <a:t>Slides del Journal Club preparadas por Dr Alessandra </a:t>
            </a:r>
            <a:r>
              <a:rPr lang="en-GB" altLang="it-IT" sz="1900" i="0" dirty="0" smtClean="0">
                <a:solidFill>
                  <a:srgbClr val="000000"/>
                </a:solidFill>
                <a:cs typeface="Arial" panose="020B0604020202020204" pitchFamily="34" charset="0"/>
              </a:rPr>
              <a:t>Familiari</a:t>
            </a:r>
            <a:r>
              <a:rPr lang="en-GB" altLang="it-IT" sz="1900" i="0" dirty="0">
                <a:solidFill>
                  <a:srgbClr val="000000"/>
                </a:solidFill>
                <a:cs typeface="Arial" panose="020B0604020202020204" pitchFamily="34" charset="0"/>
              </a:rPr>
              <a:t> </a:t>
            </a:r>
            <a:r>
              <a:rPr lang="en-GB" altLang="it-IT" sz="1900" i="0" dirty="0" smtClean="0">
                <a:solidFill>
                  <a:srgbClr val="000000"/>
                </a:solidFill>
                <a:cs typeface="Arial" panose="020B0604020202020204" pitchFamily="34" charset="0"/>
              </a:rPr>
              <a:t>(Editor </a:t>
            </a:r>
            <a:r>
              <a:rPr lang="en-GB" altLang="it-IT" sz="1900" i="0" dirty="0">
                <a:solidFill>
                  <a:srgbClr val="000000"/>
                </a:solidFill>
                <a:cs typeface="Arial" panose="020B0604020202020204" pitchFamily="34" charset="0"/>
              </a:rPr>
              <a:t>de UOG para </a:t>
            </a:r>
            <a:r>
              <a:rPr lang="en-GB" altLang="it-IT" sz="1900" i="0" dirty="0" err="1" smtClean="0">
                <a:solidFill>
                  <a:srgbClr val="000000"/>
                </a:solidFill>
                <a:cs typeface="Arial" panose="020B0604020202020204" pitchFamily="34" charset="0"/>
              </a:rPr>
              <a:t>Practicantes</a:t>
            </a:r>
            <a:r>
              <a:rPr lang="en-GB" altLang="it-IT" sz="1900" i="0" dirty="0" smtClean="0">
                <a:solidFill>
                  <a:srgbClr val="000000"/>
                </a:solidFill>
                <a:cs typeface="Arial" panose="020B0604020202020204" pitchFamily="34" charset="0"/>
              </a:rPr>
              <a:t>)</a:t>
            </a:r>
            <a:endParaRPr lang="en-GB" altLang="it-IT" sz="1900" i="0" dirty="0">
              <a:solidFill>
                <a:srgbClr val="000000"/>
              </a:solidFill>
              <a:cs typeface="Arial" panose="020B0604020202020204" pitchFamily="34" charset="0"/>
            </a:endParaRPr>
          </a:p>
          <a:p>
            <a:pPr eaLnBrk="1" hangingPunct="1">
              <a:spcBef>
                <a:spcPct val="0"/>
              </a:spcBef>
              <a:buFontTx/>
              <a:buNone/>
            </a:pPr>
            <a:endParaRPr lang="en-GB" altLang="it-IT" sz="1900" i="0" dirty="0">
              <a:solidFill>
                <a:srgbClr val="000000"/>
              </a:solidFill>
              <a:cs typeface="Arial" panose="020B0604020202020204" pitchFamily="34" charset="0"/>
            </a:endParaRPr>
          </a:p>
          <a:p>
            <a:pPr eaLnBrk="1" hangingPunct="1">
              <a:spcBef>
                <a:spcPct val="0"/>
              </a:spcBef>
              <a:buFontTx/>
              <a:buNone/>
            </a:pPr>
            <a:r>
              <a:rPr lang="en-GB" altLang="it-IT" sz="1900" i="0" dirty="0" err="1" smtClean="0">
                <a:solidFill>
                  <a:srgbClr val="000000"/>
                </a:solidFill>
                <a:cs typeface="Arial" panose="020B0604020202020204" pitchFamily="34" charset="0"/>
              </a:rPr>
              <a:t>Traducido</a:t>
            </a:r>
            <a:r>
              <a:rPr lang="en-GB" altLang="it-IT" sz="1900" i="0" dirty="0" smtClean="0">
                <a:solidFill>
                  <a:srgbClr val="000000"/>
                </a:solidFill>
                <a:cs typeface="Arial" panose="020B0604020202020204" pitchFamily="34" charset="0"/>
              </a:rPr>
              <a:t> </a:t>
            </a:r>
            <a:r>
              <a:rPr lang="en-GB" altLang="it-IT" sz="1900" i="0" dirty="0">
                <a:solidFill>
                  <a:srgbClr val="000000"/>
                </a:solidFill>
                <a:cs typeface="Arial" panose="020B0604020202020204" pitchFamily="34" charset="0"/>
              </a:rPr>
              <a:t>por Dr Ruben D Fernandez </a:t>
            </a:r>
            <a:r>
              <a:rPr lang="en-GB" altLang="it-IT" sz="1900" i="0" dirty="0" smtClean="0">
                <a:solidFill>
                  <a:srgbClr val="000000"/>
                </a:solidFill>
                <a:cs typeface="Arial" panose="020B0604020202020204" pitchFamily="34" charset="0"/>
              </a:rPr>
              <a:t>Jr.</a:t>
            </a:r>
            <a:endParaRPr lang="en-GB" altLang="it-IT" sz="1900" i="0" dirty="0">
              <a:solidFill>
                <a:srgbClr val="000000"/>
              </a:solidFill>
              <a:cs typeface="Arial" panose="020B0604020202020204" pitchFamily="34" charset="0"/>
            </a:endParaRPr>
          </a:p>
        </p:txBody>
      </p:sp>
      <p:pic>
        <p:nvPicPr>
          <p:cNvPr id="17414" name="Picture 51" descr="\\ISUOG-DC01\users\ostirrup\Desktop\Journal Club logo.tif"/>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95536" y="5199623"/>
            <a:ext cx="1431677" cy="118479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411"/>
                                        </p:tgtEl>
                                        <p:attrNameLst>
                                          <p:attrName>style.visibility</p:attrName>
                                        </p:attrNameLst>
                                      </p:cBhvr>
                                      <p:to>
                                        <p:strVal val="visible"/>
                                      </p:to>
                                    </p:set>
                                    <p:animEffect transition="in" filter="fade">
                                      <p:cBhvr>
                                        <p:cTn id="7" dur="500"/>
                                        <p:tgtEl>
                                          <p:spTgt spid="174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412"/>
                                        </p:tgtEl>
                                        <p:attrNameLst>
                                          <p:attrName>style.visibility</p:attrName>
                                        </p:attrNameLst>
                                      </p:cBhvr>
                                      <p:to>
                                        <p:strVal val="visible"/>
                                      </p:to>
                                    </p:set>
                                    <p:animEffect transition="in" filter="fade">
                                      <p:cBhvr>
                                        <p:cTn id="10" dur="500"/>
                                        <p:tgtEl>
                                          <p:spTgt spid="1741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7413"/>
                                        </p:tgtEl>
                                        <p:attrNameLst>
                                          <p:attrName>style.visibility</p:attrName>
                                        </p:attrNameLst>
                                      </p:cBhvr>
                                      <p:to>
                                        <p:strVal val="visible"/>
                                      </p:to>
                                    </p:set>
                                    <p:animEffect transition="in" filter="fade">
                                      <p:cBhvr>
                                        <p:cTn id="13" dur="500"/>
                                        <p:tgtEl>
                                          <p:spTgt spid="17413"/>
                                        </p:tgtEl>
                                      </p:cBhvr>
                                    </p:animEffect>
                                  </p:childTnLst>
                                </p:cTn>
                              </p:par>
                              <p:par>
                                <p:cTn id="14" presetID="10" presetClass="entr" presetSubtype="0" fill="hold" nodeType="withEffect">
                                  <p:stCondLst>
                                    <p:cond delay="0"/>
                                  </p:stCondLst>
                                  <p:childTnLst>
                                    <p:set>
                                      <p:cBhvr>
                                        <p:cTn id="15" dur="1" fill="hold">
                                          <p:stCondLst>
                                            <p:cond delay="0"/>
                                          </p:stCondLst>
                                        </p:cTn>
                                        <p:tgtEl>
                                          <p:spTgt spid="17414"/>
                                        </p:tgtEl>
                                        <p:attrNameLst>
                                          <p:attrName>style.visibility</p:attrName>
                                        </p:attrNameLst>
                                      </p:cBhvr>
                                      <p:to>
                                        <p:strVal val="visible"/>
                                      </p:to>
                                    </p:set>
                                    <p:animEffect transition="in" filter="fade">
                                      <p:cBhvr>
                                        <p:cTn id="16" dur="500"/>
                                        <p:tgtEl>
                                          <p:spTgt spid="174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p:bldP spid="17412" grpId="0"/>
      <p:bldP spid="1741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5" name="TextBox 1"/>
          <p:cNvSpPr txBox="1">
            <a:spLocks noChangeArrowheads="1"/>
          </p:cNvSpPr>
          <p:nvPr/>
        </p:nvSpPr>
        <p:spPr bwMode="auto">
          <a:xfrm>
            <a:off x="379336" y="1865572"/>
            <a:ext cx="8458200" cy="2497094"/>
          </a:xfrm>
          <a:prstGeom prst="rect">
            <a:avLst/>
          </a:prstGeom>
          <a:solidFill>
            <a:srgbClr val="F0F3FB"/>
          </a:solidFill>
          <a:ln w="19050">
            <a:solidFill>
              <a:srgbClr val="445895"/>
            </a:solidFill>
            <a:miter lim="800000"/>
            <a:headEnd/>
            <a:tailEnd/>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nchor="ctr">
            <a:spAutoFit/>
          </a:bodyPr>
          <a:lstStyle>
            <a:defPPr>
              <a:defRPr lang="en-GB"/>
            </a:defPPr>
            <a:lvl1pPr marL="0" indent="0" algn="ctr">
              <a:spcBef>
                <a:spcPct val="20000"/>
              </a:spcBef>
              <a:buNone/>
              <a:defRPr sz="1700" b="1" i="0"/>
            </a:lvl1pPr>
            <a:lvl2pPr marL="742950" indent="-285750">
              <a:spcBef>
                <a:spcPct val="20000"/>
              </a:spcBef>
              <a:buChar char="–"/>
              <a:defRPr sz="2800"/>
            </a:lvl2pPr>
            <a:lvl3pPr marL="1143000" indent="-228600">
              <a:spcBef>
                <a:spcPct val="20000"/>
              </a:spcBef>
              <a:buChar char="•"/>
              <a:defRPr sz="2400"/>
            </a:lvl3pPr>
            <a:lvl4pPr marL="1600200" indent="-228600">
              <a:spcBef>
                <a:spcPct val="20000"/>
              </a:spcBef>
              <a:buChar char="–"/>
              <a:defRPr sz="2000"/>
            </a:lvl4pPr>
            <a:lvl5pPr marL="2057400" indent="-228600">
              <a:spcBef>
                <a:spcPct val="20000"/>
              </a:spcBef>
              <a:buChar char="»"/>
              <a:defRPr sz="2000"/>
            </a:lvl5pPr>
            <a:lvl6pPr marL="2514600" indent="-228600" eaLnBrk="0" fontAlgn="base" hangingPunct="0">
              <a:spcBef>
                <a:spcPct val="20000"/>
              </a:spcBef>
              <a:spcAft>
                <a:spcPct val="0"/>
              </a:spcAft>
              <a:buChar char="»"/>
              <a:defRPr sz="2000"/>
            </a:lvl6pPr>
            <a:lvl7pPr marL="2971800" indent="-228600" eaLnBrk="0" fontAlgn="base" hangingPunct="0">
              <a:spcBef>
                <a:spcPct val="20000"/>
              </a:spcBef>
              <a:spcAft>
                <a:spcPct val="0"/>
              </a:spcAft>
              <a:buChar char="»"/>
              <a:defRPr sz="2000"/>
            </a:lvl7pPr>
            <a:lvl8pPr marL="3429000" indent="-228600" eaLnBrk="0" fontAlgn="base" hangingPunct="0">
              <a:spcBef>
                <a:spcPct val="20000"/>
              </a:spcBef>
              <a:spcAft>
                <a:spcPct val="0"/>
              </a:spcAft>
              <a:buChar char="»"/>
              <a:defRPr sz="2000"/>
            </a:lvl8pPr>
            <a:lvl9pPr marL="3886200" indent="-228600" eaLnBrk="0" fontAlgn="base" hangingPunct="0">
              <a:spcBef>
                <a:spcPct val="20000"/>
              </a:spcBef>
              <a:spcAft>
                <a:spcPct val="0"/>
              </a:spcAft>
              <a:buChar char="»"/>
              <a:defRPr sz="2000"/>
            </a:lvl9pPr>
          </a:lstStyle>
          <a:p>
            <a:pPr marL="285750" indent="-285750" algn="just">
              <a:lnSpc>
                <a:spcPct val="150000"/>
              </a:lnSpc>
              <a:buFont typeface="Arial" panose="020B0604020202020204" pitchFamily="34" charset="0"/>
              <a:buChar char="•"/>
            </a:pPr>
            <a:r>
              <a:rPr lang="en" b="0" dirty="0"/>
              <a:t>Este es el primer trabajo que provee un analisis comparativo del efecto en el resultado perinatal de diferentes tecnicas de monitoreo para FGR de aparicion temprana en los dos ensayos controlados aleatorizados existentes (GRIT y TRUFFLE).</a:t>
            </a:r>
          </a:p>
          <a:p>
            <a:pPr marL="285750" indent="-285750" algn="just">
              <a:lnSpc>
                <a:spcPct val="150000"/>
              </a:lnSpc>
              <a:buFont typeface="Arial" panose="020B0604020202020204" pitchFamily="34" charset="0"/>
              <a:buChar char="•"/>
            </a:pPr>
            <a:r>
              <a:rPr lang="en" b="0" dirty="0"/>
              <a:t>Una limitacion del estudio es que no fue posible realizar un IPD-MA (</a:t>
            </a:r>
            <a:r>
              <a:rPr lang="es-HN" sz="1600" b="0" dirty="0"/>
              <a:t>Un meta-análisis de datos de pacientes individuales)</a:t>
            </a:r>
            <a:r>
              <a:rPr lang="es-HN" sz="1600" dirty="0"/>
              <a:t> </a:t>
            </a:r>
            <a:endParaRPr lang="en" b="0" dirty="0"/>
          </a:p>
        </p:txBody>
      </p:sp>
      <p:sp>
        <p:nvSpPr>
          <p:cNvPr id="8" name="Rectangle 1"/>
          <p:cNvSpPr>
            <a:spLocks noChangeArrowheads="1"/>
          </p:cNvSpPr>
          <p:nvPr/>
        </p:nvSpPr>
        <p:spPr bwMode="auto">
          <a:xfrm>
            <a:off x="2483041" y="1431940"/>
            <a:ext cx="4440639"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s-HN" altLang="it-IT" sz="2800" b="1" i="0" dirty="0"/>
              <a:t>Fortalezas y limitaciones</a:t>
            </a:r>
            <a:endParaRPr lang="es-HN" altLang="it-IT" sz="2800" dirty="0"/>
          </a:p>
        </p:txBody>
      </p:sp>
      <p:sp>
        <p:nvSpPr>
          <p:cNvPr id="9" name="Rectangle 1"/>
          <p:cNvSpPr>
            <a:spLocks noChangeArrowheads="1"/>
          </p:cNvSpPr>
          <p:nvPr/>
        </p:nvSpPr>
        <p:spPr bwMode="auto">
          <a:xfrm>
            <a:off x="3347864" y="4338925"/>
            <a:ext cx="2141933"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it-IT" sz="2800" b="1" i="0" dirty="0"/>
              <a:t>Conclusion</a:t>
            </a:r>
            <a:endParaRPr lang="en-GB" altLang="it-IT" sz="2800" dirty="0"/>
          </a:p>
        </p:txBody>
      </p:sp>
      <p:sp>
        <p:nvSpPr>
          <p:cNvPr id="13" name="TextBox 1">
            <a:extLst>
              <a:ext uri="{FF2B5EF4-FFF2-40B4-BE49-F238E27FC236}">
                <a16:creationId xmlns:a16="http://schemas.microsoft.com/office/drawing/2014/main" id="{A9FDFE4E-F434-B641-8FF5-AD0AB7AAA317}"/>
              </a:ext>
            </a:extLst>
          </p:cNvPr>
          <p:cNvSpPr txBox="1">
            <a:spLocks noChangeArrowheads="1"/>
          </p:cNvSpPr>
          <p:nvPr/>
        </p:nvSpPr>
        <p:spPr bwMode="auto">
          <a:xfrm>
            <a:off x="404440" y="4869128"/>
            <a:ext cx="8458200" cy="1287532"/>
          </a:xfrm>
          <a:prstGeom prst="rect">
            <a:avLst/>
          </a:prstGeom>
          <a:solidFill>
            <a:srgbClr val="F0F3FB"/>
          </a:solidFill>
          <a:ln w="19050">
            <a:solidFill>
              <a:srgbClr val="445895"/>
            </a:solidFill>
            <a:miter lim="800000"/>
            <a:headEnd/>
            <a:tailEnd/>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nchor="ctr">
            <a:spAutoFit/>
          </a:bodyPr>
          <a:lstStyle>
            <a:defPPr>
              <a:defRPr lang="en-GB"/>
            </a:defPPr>
            <a:lvl1pPr marL="0" indent="0" algn="ctr">
              <a:spcBef>
                <a:spcPct val="20000"/>
              </a:spcBef>
              <a:buNone/>
              <a:defRPr sz="1700" b="1" i="0"/>
            </a:lvl1pPr>
            <a:lvl2pPr marL="742950" indent="-285750">
              <a:spcBef>
                <a:spcPct val="20000"/>
              </a:spcBef>
              <a:buChar char="–"/>
              <a:defRPr sz="2800"/>
            </a:lvl2pPr>
            <a:lvl3pPr marL="1143000" indent="-228600">
              <a:spcBef>
                <a:spcPct val="20000"/>
              </a:spcBef>
              <a:buChar char="•"/>
              <a:defRPr sz="2400"/>
            </a:lvl3pPr>
            <a:lvl4pPr marL="1600200" indent="-228600">
              <a:spcBef>
                <a:spcPct val="20000"/>
              </a:spcBef>
              <a:buChar char="–"/>
              <a:defRPr sz="2000"/>
            </a:lvl4pPr>
            <a:lvl5pPr marL="2057400" indent="-228600">
              <a:spcBef>
                <a:spcPct val="20000"/>
              </a:spcBef>
              <a:buChar char="»"/>
              <a:defRPr sz="2000"/>
            </a:lvl5pPr>
            <a:lvl6pPr marL="2514600" indent="-228600" eaLnBrk="0" fontAlgn="base" hangingPunct="0">
              <a:spcBef>
                <a:spcPct val="20000"/>
              </a:spcBef>
              <a:spcAft>
                <a:spcPct val="0"/>
              </a:spcAft>
              <a:buChar char="»"/>
              <a:defRPr sz="2000"/>
            </a:lvl6pPr>
            <a:lvl7pPr marL="2971800" indent="-228600" eaLnBrk="0" fontAlgn="base" hangingPunct="0">
              <a:spcBef>
                <a:spcPct val="20000"/>
              </a:spcBef>
              <a:spcAft>
                <a:spcPct val="0"/>
              </a:spcAft>
              <a:buChar char="»"/>
              <a:defRPr sz="2000"/>
            </a:lvl7pPr>
            <a:lvl8pPr marL="3429000" indent="-228600" eaLnBrk="0" fontAlgn="base" hangingPunct="0">
              <a:spcBef>
                <a:spcPct val="20000"/>
              </a:spcBef>
              <a:spcAft>
                <a:spcPct val="0"/>
              </a:spcAft>
              <a:buChar char="»"/>
              <a:defRPr sz="2000"/>
            </a:lvl8pPr>
            <a:lvl9pPr marL="3886200" indent="-228600" eaLnBrk="0" fontAlgn="base" hangingPunct="0">
              <a:spcBef>
                <a:spcPct val="20000"/>
              </a:spcBef>
              <a:spcAft>
                <a:spcPct val="0"/>
              </a:spcAft>
              <a:buChar char="»"/>
              <a:defRPr sz="2000"/>
            </a:lvl9pPr>
          </a:lstStyle>
          <a:p>
            <a:pPr algn="just">
              <a:lnSpc>
                <a:spcPct val="150000"/>
              </a:lnSpc>
            </a:pPr>
            <a:r>
              <a:rPr lang="es-HN" sz="1800" b="0" dirty="0"/>
              <a:t>Este análisis aprueba la idea que el método optimo de monitoreo fetal en embarazos complicados con FGR de aparición temprana es la combinación de </a:t>
            </a:r>
            <a:r>
              <a:rPr lang="es-HN" sz="1800" b="0" dirty="0" err="1"/>
              <a:t>cCTG</a:t>
            </a:r>
            <a:r>
              <a:rPr lang="es-HN" sz="1800" b="0" dirty="0"/>
              <a:t> y valoración Doppler DV.</a:t>
            </a:r>
          </a:p>
        </p:txBody>
      </p:sp>
      <p:sp>
        <p:nvSpPr>
          <p:cNvPr id="11" name="Text Box 5">
            <a:extLst>
              <a:ext uri="{FF2B5EF4-FFF2-40B4-BE49-F238E27FC236}">
                <a16:creationId xmlns:a16="http://schemas.microsoft.com/office/drawing/2014/main" id="{7141CBFF-A3C4-E44E-A998-38D42404C803}"/>
              </a:ext>
            </a:extLst>
          </p:cNvPr>
          <p:cNvSpPr txBox="1">
            <a:spLocks noChangeArrowheads="1"/>
          </p:cNvSpPr>
          <p:nvPr/>
        </p:nvSpPr>
        <p:spPr bwMode="auto">
          <a:xfrm>
            <a:off x="0" y="908720"/>
            <a:ext cx="9143999" cy="523220"/>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DE" altLang="it-IT" sz="1400" dirty="0">
                <a:solidFill>
                  <a:schemeClr val="bg1"/>
                </a:solidFill>
              </a:rPr>
              <a:t>Analisis comparativo de resultados de 2 a</a:t>
            </a:r>
            <a:r>
              <a:rPr lang="es-HN" altLang="it-IT" sz="1400" dirty="0">
                <a:solidFill>
                  <a:schemeClr val="bg1"/>
                </a:solidFill>
              </a:rPr>
              <a:t>ños en los ensayos </a:t>
            </a:r>
            <a:r>
              <a:rPr lang="de-DE" altLang="it-IT" sz="1400" dirty="0">
                <a:solidFill>
                  <a:schemeClr val="bg1"/>
                </a:solidFill>
              </a:rPr>
              <a:t>GRIT y TRUFFLE</a:t>
            </a:r>
          </a:p>
          <a:p>
            <a:pPr algn="ctr" eaLnBrk="1" hangingPunct="1">
              <a:spcBef>
                <a:spcPct val="0"/>
              </a:spcBef>
              <a:buFontTx/>
              <a:buNone/>
            </a:pPr>
            <a:r>
              <a:rPr lang="de-DE" altLang="it-IT" sz="1400" dirty="0" err="1">
                <a:solidFill>
                  <a:schemeClr val="bg1"/>
                </a:solidFill>
              </a:rPr>
              <a:t>Ganzevoort</a:t>
            </a:r>
            <a:r>
              <a:rPr lang="de-DE" altLang="it-IT" sz="1400" dirty="0">
                <a:solidFill>
                  <a:schemeClr val="bg1"/>
                </a:solidFill>
              </a:rPr>
              <a:t> </a:t>
            </a:r>
            <a:r>
              <a:rPr lang="de-DE" altLang="it-IT" sz="1400" dirty="0" err="1">
                <a:solidFill>
                  <a:schemeClr val="bg1"/>
                </a:solidFill>
              </a:rPr>
              <a:t>w</a:t>
            </a:r>
            <a:r>
              <a:rPr lang="de-DE" altLang="it-IT" sz="1400" dirty="0">
                <a:solidFill>
                  <a:schemeClr val="bg1"/>
                </a:solidFill>
              </a:rPr>
              <a:t> et al</a:t>
            </a:r>
            <a:r>
              <a:rPr lang="en-GB" altLang="it-IT" sz="1400" dirty="0">
                <a:solidFill>
                  <a:schemeClr val="bg1"/>
                </a:solidFill>
              </a:rPr>
              <a:t>, UOG 2020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370" name="Group 2"/>
          <p:cNvGrpSpPr>
            <a:grpSpLocks/>
          </p:cNvGrpSpPr>
          <p:nvPr/>
        </p:nvGrpSpPr>
        <p:grpSpPr bwMode="auto">
          <a:xfrm>
            <a:off x="0" y="-15875"/>
            <a:ext cx="9144000" cy="923925"/>
            <a:chOff x="0" y="3755"/>
            <a:chExt cx="5760" cy="582"/>
          </a:xfrm>
        </p:grpSpPr>
        <p:pic>
          <p:nvPicPr>
            <p:cNvPr id="58376"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58377"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27653" name="TextBox 1"/>
          <p:cNvSpPr txBox="1">
            <a:spLocks noChangeArrowheads="1"/>
          </p:cNvSpPr>
          <p:nvPr/>
        </p:nvSpPr>
        <p:spPr bwMode="auto">
          <a:xfrm>
            <a:off x="1331911" y="1427162"/>
            <a:ext cx="6480175"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HN" altLang="it-IT" sz="2800" b="1" i="0" dirty="0">
                <a:solidFill>
                  <a:srgbClr val="000000"/>
                </a:solidFill>
              </a:rPr>
              <a:t>Puntos de discusión</a:t>
            </a:r>
          </a:p>
        </p:txBody>
      </p:sp>
      <p:sp>
        <p:nvSpPr>
          <p:cNvPr id="10" name="TextBox 1">
            <a:extLst>
              <a:ext uri="{FF2B5EF4-FFF2-40B4-BE49-F238E27FC236}">
                <a16:creationId xmlns:a16="http://schemas.microsoft.com/office/drawing/2014/main" id="{656D02D9-2CA9-004D-89D0-F914E68F6A42}"/>
              </a:ext>
            </a:extLst>
          </p:cNvPr>
          <p:cNvSpPr txBox="1">
            <a:spLocks noChangeArrowheads="1"/>
          </p:cNvSpPr>
          <p:nvPr/>
        </p:nvSpPr>
        <p:spPr bwMode="auto">
          <a:xfrm>
            <a:off x="266649" y="2087005"/>
            <a:ext cx="8553824" cy="4675639"/>
          </a:xfrm>
          <a:prstGeom prst="rect">
            <a:avLst/>
          </a:prstGeom>
          <a:solidFill>
            <a:srgbClr val="F0F3FB"/>
          </a:solidFill>
          <a:ln w="19050">
            <a:solidFill>
              <a:srgbClr val="445895"/>
            </a:solidFill>
            <a:miter lim="800000"/>
            <a:headEnd/>
            <a:tailEnd/>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nchor="ctr">
            <a:spAutoFit/>
          </a:bodyPr>
          <a:lstStyle>
            <a:defPPr>
              <a:defRPr lang="en-GB"/>
            </a:defPPr>
            <a:lvl1pPr marL="0" indent="0" algn="ctr">
              <a:spcBef>
                <a:spcPct val="20000"/>
              </a:spcBef>
              <a:buNone/>
              <a:defRPr sz="1700" b="1" i="0"/>
            </a:lvl1pPr>
            <a:lvl2pPr marL="742950" indent="-285750">
              <a:spcBef>
                <a:spcPct val="20000"/>
              </a:spcBef>
              <a:buChar char="–"/>
              <a:defRPr sz="2800"/>
            </a:lvl2pPr>
            <a:lvl3pPr marL="1143000" indent="-228600">
              <a:spcBef>
                <a:spcPct val="20000"/>
              </a:spcBef>
              <a:buChar char="•"/>
              <a:defRPr sz="2400"/>
            </a:lvl3pPr>
            <a:lvl4pPr marL="1600200" indent="-228600">
              <a:spcBef>
                <a:spcPct val="20000"/>
              </a:spcBef>
              <a:buChar char="–"/>
              <a:defRPr sz="2000"/>
            </a:lvl4pPr>
            <a:lvl5pPr marL="2057400" indent="-228600">
              <a:spcBef>
                <a:spcPct val="20000"/>
              </a:spcBef>
              <a:buChar char="»"/>
              <a:defRPr sz="2000"/>
            </a:lvl5pPr>
            <a:lvl6pPr marL="2514600" indent="-228600" eaLnBrk="0" fontAlgn="base" hangingPunct="0">
              <a:spcBef>
                <a:spcPct val="20000"/>
              </a:spcBef>
              <a:spcAft>
                <a:spcPct val="0"/>
              </a:spcAft>
              <a:buChar char="»"/>
              <a:defRPr sz="2000"/>
            </a:lvl6pPr>
            <a:lvl7pPr marL="2971800" indent="-228600" eaLnBrk="0" fontAlgn="base" hangingPunct="0">
              <a:spcBef>
                <a:spcPct val="20000"/>
              </a:spcBef>
              <a:spcAft>
                <a:spcPct val="0"/>
              </a:spcAft>
              <a:buChar char="»"/>
              <a:defRPr sz="2000"/>
            </a:lvl7pPr>
            <a:lvl8pPr marL="3429000" indent="-228600" eaLnBrk="0" fontAlgn="base" hangingPunct="0">
              <a:spcBef>
                <a:spcPct val="20000"/>
              </a:spcBef>
              <a:spcAft>
                <a:spcPct val="0"/>
              </a:spcAft>
              <a:buChar char="»"/>
              <a:defRPr sz="2000"/>
            </a:lvl8pPr>
            <a:lvl9pPr marL="3886200" indent="-228600" eaLnBrk="0" fontAlgn="base" hangingPunct="0">
              <a:spcBef>
                <a:spcPct val="20000"/>
              </a:spcBef>
              <a:spcAft>
                <a:spcPct val="0"/>
              </a:spcAft>
              <a:buChar char="»"/>
              <a:defRPr sz="2000"/>
            </a:lvl9pPr>
          </a:lstStyle>
          <a:p>
            <a:pPr marL="285750" indent="-285750" algn="just">
              <a:lnSpc>
                <a:spcPct val="150000"/>
              </a:lnSpc>
              <a:buFont typeface="Arial" panose="020B0604020202020204" pitchFamily="34" charset="0"/>
              <a:buChar char="•"/>
            </a:pPr>
            <a:r>
              <a:rPr lang="es-HN" sz="1600" b="0" dirty="0"/>
              <a:t>¿Este articulo cambia la </a:t>
            </a:r>
            <a:r>
              <a:rPr lang="es-HN" sz="1600" b="0"/>
              <a:t>practica clínica </a:t>
            </a:r>
            <a:r>
              <a:rPr lang="es-HN" sz="1600" b="0" dirty="0"/>
              <a:t>presente en el manejo de embarazos con FGR de aparición temprana?</a:t>
            </a:r>
          </a:p>
          <a:p>
            <a:pPr marL="285750" indent="-285750" algn="just">
              <a:lnSpc>
                <a:spcPct val="150000"/>
              </a:lnSpc>
              <a:buFont typeface="Arial" panose="020B0604020202020204" pitchFamily="34" charset="0"/>
              <a:buChar char="•"/>
            </a:pPr>
            <a:r>
              <a:rPr lang="es-HN" sz="1600" b="0" dirty="0"/>
              <a:t>¿Debemos de confiar primero de todo en la edad gestacional al diagnostico y la presencia de flujo ARED de arteria umbilical cuando se planea la estrategia correcta de monitoreo en fetos con FGR? </a:t>
            </a:r>
          </a:p>
          <a:p>
            <a:pPr marL="285750" indent="-285750" algn="just">
              <a:lnSpc>
                <a:spcPct val="150000"/>
              </a:lnSpc>
              <a:buFont typeface="Arial" panose="020B0604020202020204" pitchFamily="34" charset="0"/>
              <a:buChar char="•"/>
            </a:pPr>
            <a:r>
              <a:rPr lang="es-HN" sz="1600" b="0" dirty="0"/>
              <a:t>¿Dado la superioridad de </a:t>
            </a:r>
            <a:r>
              <a:rPr lang="es-HN" sz="1600" b="0" dirty="0" err="1"/>
              <a:t>cCTG</a:t>
            </a:r>
            <a:r>
              <a:rPr lang="es-HN" sz="1600" b="0" dirty="0"/>
              <a:t> sobre CTG convencional para FGR, debemos de considerar esta </a:t>
            </a:r>
            <a:r>
              <a:rPr lang="es-HN" sz="1600" b="0" dirty="0" err="1"/>
              <a:t>cCTG</a:t>
            </a:r>
            <a:r>
              <a:rPr lang="es-HN" sz="1600" b="0" dirty="0"/>
              <a:t> en todos los embarazos?</a:t>
            </a:r>
          </a:p>
          <a:p>
            <a:pPr marL="285750" indent="-285750" algn="just">
              <a:lnSpc>
                <a:spcPct val="150000"/>
              </a:lnSpc>
              <a:buFont typeface="Arial" panose="020B0604020202020204" pitchFamily="34" charset="0"/>
              <a:buChar char="•"/>
            </a:pPr>
            <a:r>
              <a:rPr lang="es-HN" sz="1600" b="0" dirty="0"/>
              <a:t>¿Se necesitara un estudio para definir mejor los criterios de DV y </a:t>
            </a:r>
            <a:r>
              <a:rPr lang="es-HN" sz="1600" b="0" dirty="0" err="1"/>
              <a:t>cCTG</a:t>
            </a:r>
            <a:r>
              <a:rPr lang="es-HN" sz="1600" b="0" dirty="0"/>
              <a:t> para evacuación?</a:t>
            </a:r>
          </a:p>
          <a:p>
            <a:pPr marL="285750" indent="-285750" algn="just">
              <a:lnSpc>
                <a:spcPct val="150000"/>
              </a:lnSpc>
              <a:buFont typeface="Arial" panose="020B0604020202020204" pitchFamily="34" charset="0"/>
              <a:buChar char="•"/>
            </a:pPr>
            <a:r>
              <a:rPr lang="es-HN" sz="1600" b="0" dirty="0"/>
              <a:t>Existe la necesidad de un ensayo intervencional que tome en cuenta estrategias fijas y datos con respecto a factores importantes como ser administración de corticosteroide y sulfato de magnesio. ¿Estos factores tendrán un impacto en la toma decisiones?</a:t>
            </a:r>
          </a:p>
        </p:txBody>
      </p:sp>
      <p:sp>
        <p:nvSpPr>
          <p:cNvPr id="8" name="Text Box 5">
            <a:extLst>
              <a:ext uri="{FF2B5EF4-FFF2-40B4-BE49-F238E27FC236}">
                <a16:creationId xmlns:a16="http://schemas.microsoft.com/office/drawing/2014/main" id="{82F5CF38-62DA-FE42-B9FB-73888FA02D2D}"/>
              </a:ext>
            </a:extLst>
          </p:cNvPr>
          <p:cNvSpPr txBox="1">
            <a:spLocks noChangeArrowheads="1"/>
          </p:cNvSpPr>
          <p:nvPr/>
        </p:nvSpPr>
        <p:spPr bwMode="auto">
          <a:xfrm>
            <a:off x="0" y="908720"/>
            <a:ext cx="9143999" cy="523220"/>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DE" altLang="it-IT" sz="1400" dirty="0">
                <a:solidFill>
                  <a:schemeClr val="bg1"/>
                </a:solidFill>
              </a:rPr>
              <a:t>Analisis comparativo de resultados de 2 a</a:t>
            </a:r>
            <a:r>
              <a:rPr lang="es-HN" altLang="it-IT" sz="1400" dirty="0">
                <a:solidFill>
                  <a:schemeClr val="bg1"/>
                </a:solidFill>
              </a:rPr>
              <a:t>ños en los ensayos </a:t>
            </a:r>
            <a:r>
              <a:rPr lang="de-DE" altLang="it-IT" sz="1400" dirty="0">
                <a:solidFill>
                  <a:schemeClr val="bg1"/>
                </a:solidFill>
              </a:rPr>
              <a:t>GRIT y TRUFFLE</a:t>
            </a:r>
          </a:p>
          <a:p>
            <a:pPr algn="ctr" eaLnBrk="1" hangingPunct="1">
              <a:spcBef>
                <a:spcPct val="0"/>
              </a:spcBef>
              <a:buFontTx/>
              <a:buNone/>
            </a:pPr>
            <a:r>
              <a:rPr lang="de-DE" altLang="it-IT" sz="1400" dirty="0" err="1">
                <a:solidFill>
                  <a:schemeClr val="bg1"/>
                </a:solidFill>
              </a:rPr>
              <a:t>Ganzevoort</a:t>
            </a:r>
            <a:r>
              <a:rPr lang="de-DE" altLang="it-IT" sz="1400" dirty="0">
                <a:solidFill>
                  <a:schemeClr val="bg1"/>
                </a:solidFill>
              </a:rPr>
              <a:t> </a:t>
            </a:r>
            <a:r>
              <a:rPr lang="de-DE" altLang="it-IT" sz="1400" dirty="0" err="1">
                <a:solidFill>
                  <a:schemeClr val="bg1"/>
                </a:solidFill>
              </a:rPr>
              <a:t>w</a:t>
            </a:r>
            <a:r>
              <a:rPr lang="de-DE" altLang="it-IT" sz="1400" dirty="0">
                <a:solidFill>
                  <a:schemeClr val="bg1"/>
                </a:solidFill>
              </a:rPr>
              <a:t> et al</a:t>
            </a:r>
            <a:r>
              <a:rPr lang="en-GB" altLang="it-IT" sz="1400" dirty="0">
                <a:solidFill>
                  <a:schemeClr val="bg1"/>
                </a:solidFill>
              </a:rPr>
              <a:t>, UOG 2020</a:t>
            </a:r>
          </a:p>
        </p:txBody>
      </p:sp>
    </p:spTree>
    <p:extLst>
      <p:ext uri="{BB962C8B-B14F-4D97-AF65-F5344CB8AC3E}">
        <p14:creationId xmlns:p14="http://schemas.microsoft.com/office/powerpoint/2010/main" val="41074610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7653"/>
                                        </p:tgtEl>
                                        <p:attrNameLst>
                                          <p:attrName>style.visibility</p:attrName>
                                        </p:attrNameLst>
                                      </p:cBhvr>
                                      <p:to>
                                        <p:strVal val="visible"/>
                                      </p:to>
                                    </p:set>
                                    <p:animEffect transition="in" filter="fade">
                                      <p:cBhvr>
                                        <p:cTn id="7" dur="500"/>
                                        <p:tgtEl>
                                          <p:spTgt spid="2765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3" grpId="0"/>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06" name="Group 2"/>
          <p:cNvGrpSpPr>
            <a:grpSpLocks/>
          </p:cNvGrpSpPr>
          <p:nvPr/>
        </p:nvGrpSpPr>
        <p:grpSpPr bwMode="auto">
          <a:xfrm>
            <a:off x="0" y="-15875"/>
            <a:ext cx="9144000" cy="923925"/>
            <a:chOff x="0" y="3755"/>
            <a:chExt cx="5760" cy="582"/>
          </a:xfrm>
        </p:grpSpPr>
        <p:pic>
          <p:nvPicPr>
            <p:cNvPr id="21512"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1513"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21507"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i="0" dirty="0">
              <a:solidFill>
                <a:srgbClr val="000000"/>
              </a:solidFill>
            </a:endParaRPr>
          </a:p>
        </p:txBody>
      </p:sp>
      <p:sp>
        <p:nvSpPr>
          <p:cNvPr id="21508" name="Titolo 1"/>
          <p:cNvSpPr txBox="1">
            <a:spLocks/>
          </p:cNvSpPr>
          <p:nvPr/>
        </p:nvSpPr>
        <p:spPr bwMode="auto">
          <a:xfrm>
            <a:off x="323850" y="2403475"/>
            <a:ext cx="8856663" cy="511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it-IT" altLang="it-IT" sz="2000" b="1" i="0" dirty="0">
              <a:solidFill>
                <a:schemeClr val="tx2"/>
              </a:solidFill>
            </a:endParaRPr>
          </a:p>
        </p:txBody>
      </p:sp>
      <p:sp>
        <p:nvSpPr>
          <p:cNvPr id="21509" name="TextBox 1"/>
          <p:cNvSpPr txBox="1">
            <a:spLocks noChangeArrowheads="1"/>
          </p:cNvSpPr>
          <p:nvPr/>
        </p:nvSpPr>
        <p:spPr bwMode="auto">
          <a:xfrm>
            <a:off x="228600" y="1556792"/>
            <a:ext cx="8642350"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HN" altLang="it-IT" sz="2800" b="1" i="0" dirty="0"/>
              <a:t>Introducción</a:t>
            </a:r>
          </a:p>
        </p:txBody>
      </p:sp>
      <p:sp>
        <p:nvSpPr>
          <p:cNvPr id="21511" name="Text Box 5"/>
          <p:cNvSpPr txBox="1">
            <a:spLocks noChangeArrowheads="1"/>
          </p:cNvSpPr>
          <p:nvPr/>
        </p:nvSpPr>
        <p:spPr bwMode="auto">
          <a:xfrm>
            <a:off x="0" y="889556"/>
            <a:ext cx="9143999" cy="523220"/>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DE" altLang="it-IT" sz="1400" dirty="0">
                <a:solidFill>
                  <a:schemeClr val="bg1"/>
                </a:solidFill>
              </a:rPr>
              <a:t>Analisis comparativo de resultados de 2 a</a:t>
            </a:r>
            <a:r>
              <a:rPr lang="es-HN" altLang="it-IT" sz="1400" dirty="0">
                <a:solidFill>
                  <a:schemeClr val="bg1"/>
                </a:solidFill>
              </a:rPr>
              <a:t>ños en los ensayos </a:t>
            </a:r>
            <a:r>
              <a:rPr lang="de-DE" altLang="it-IT" sz="1400" dirty="0">
                <a:solidFill>
                  <a:schemeClr val="bg1"/>
                </a:solidFill>
              </a:rPr>
              <a:t>GRIT y TRUFFLE</a:t>
            </a:r>
          </a:p>
          <a:p>
            <a:pPr algn="ctr" eaLnBrk="1" hangingPunct="1">
              <a:spcBef>
                <a:spcPct val="0"/>
              </a:spcBef>
              <a:buFontTx/>
              <a:buNone/>
            </a:pPr>
            <a:r>
              <a:rPr lang="de-DE" altLang="it-IT" sz="1400" dirty="0" err="1">
                <a:solidFill>
                  <a:schemeClr val="bg1"/>
                </a:solidFill>
              </a:rPr>
              <a:t>Ganzevoort</a:t>
            </a:r>
            <a:r>
              <a:rPr lang="de-DE" altLang="it-IT" sz="1400" dirty="0">
                <a:solidFill>
                  <a:schemeClr val="bg1"/>
                </a:solidFill>
              </a:rPr>
              <a:t> </a:t>
            </a:r>
            <a:r>
              <a:rPr lang="de-DE" altLang="it-IT" sz="1400" dirty="0" err="1">
                <a:solidFill>
                  <a:schemeClr val="bg1"/>
                </a:solidFill>
              </a:rPr>
              <a:t>w</a:t>
            </a:r>
            <a:r>
              <a:rPr lang="de-DE" altLang="it-IT" sz="1400" dirty="0">
                <a:solidFill>
                  <a:schemeClr val="bg1"/>
                </a:solidFill>
              </a:rPr>
              <a:t> et al</a:t>
            </a:r>
            <a:r>
              <a:rPr lang="en-GB" altLang="it-IT" sz="1400" dirty="0">
                <a:solidFill>
                  <a:schemeClr val="bg1"/>
                </a:solidFill>
              </a:rPr>
              <a:t>, UOG 2020</a:t>
            </a:r>
          </a:p>
        </p:txBody>
      </p:sp>
      <p:sp>
        <p:nvSpPr>
          <p:cNvPr id="10" name="Rectangle 19">
            <a:extLst>
              <a:ext uri="{FF2B5EF4-FFF2-40B4-BE49-F238E27FC236}">
                <a16:creationId xmlns:a16="http://schemas.microsoft.com/office/drawing/2014/main" id="{3C764A0E-E2D8-F747-A4B6-34F5FD7061DE}"/>
              </a:ext>
            </a:extLst>
          </p:cNvPr>
          <p:cNvSpPr>
            <a:spLocks noChangeArrowheads="1"/>
          </p:cNvSpPr>
          <p:nvPr/>
        </p:nvSpPr>
        <p:spPr bwMode="auto">
          <a:xfrm>
            <a:off x="323850" y="1960717"/>
            <a:ext cx="8496300" cy="4777718"/>
          </a:xfrm>
          <a:prstGeom prst="rect">
            <a:avLst/>
          </a:prstGeom>
          <a:solidFill>
            <a:srgbClr val="F0F3FB"/>
          </a:solidFill>
          <a:ln w="19050">
            <a:solidFill>
              <a:srgbClr val="445895"/>
            </a:solidFill>
            <a:miter lim="800000"/>
            <a:headEnd/>
            <a:tailEnd/>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lnSpc>
                <a:spcPct val="150000"/>
              </a:lnSpc>
            </a:pPr>
            <a:r>
              <a:rPr lang="es-HN" sz="1800" i="0" dirty="0"/>
              <a:t>Existe cierta incertidumbre sobre la indicación optima para el tiempo de evacuación en la restricción de crecimiento fetal (FGR) de aparición temprana.</a:t>
            </a:r>
          </a:p>
          <a:p>
            <a:pPr algn="just">
              <a:lnSpc>
                <a:spcPct val="150000"/>
              </a:lnSpc>
            </a:pPr>
            <a:r>
              <a:rPr lang="es-HN" sz="1800" i="0" dirty="0"/>
              <a:t>Ensayos en este grupo de pacientes son desafiantes para conducir por el alto riesgo de resultados adversos en el embarazo.</a:t>
            </a:r>
          </a:p>
          <a:p>
            <a:pPr algn="just">
              <a:lnSpc>
                <a:spcPct val="150000"/>
              </a:lnSpc>
            </a:pPr>
            <a:r>
              <a:rPr lang="es-HN" sz="1800" i="0" dirty="0"/>
              <a:t>Solo dos ensayos aleatorizados grandes han evaluado el tiempo de evacuación en FGR pretérmino de aparición temprana: el Estudio de Intervención de Restricción del Crecimiento (GRIT) y el Ensayo de Flujo Fetal y Umbilical en Europa (TRUFFLE).</a:t>
            </a:r>
          </a:p>
          <a:p>
            <a:pPr algn="just">
              <a:lnSpc>
                <a:spcPct val="150000"/>
              </a:lnSpc>
            </a:pPr>
            <a:r>
              <a:rPr lang="es-HN" sz="1800" i="0" dirty="0"/>
              <a:t>Un meta-análisis de datos de pacientes individuales (IPD-MA) seria la solución optima para analizar los datos existentes de estas dos grandes cohortes.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4" name="Group 2"/>
          <p:cNvGrpSpPr>
            <a:grpSpLocks/>
          </p:cNvGrpSpPr>
          <p:nvPr/>
        </p:nvGrpSpPr>
        <p:grpSpPr bwMode="auto">
          <a:xfrm>
            <a:off x="0" y="-15875"/>
            <a:ext cx="9144000" cy="923925"/>
            <a:chOff x="0" y="3755"/>
            <a:chExt cx="5760" cy="582"/>
          </a:xfrm>
        </p:grpSpPr>
        <p:pic>
          <p:nvPicPr>
            <p:cNvPr id="23558"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559"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23557" name="Rectangle 8"/>
          <p:cNvSpPr>
            <a:spLocks noChangeArrowheads="1"/>
          </p:cNvSpPr>
          <p:nvPr/>
        </p:nvSpPr>
        <p:spPr bwMode="auto">
          <a:xfrm>
            <a:off x="2762051" y="1823552"/>
            <a:ext cx="3619902"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s-HN" altLang="it-IT" sz="2800" b="1" i="0" dirty="0">
                <a:solidFill>
                  <a:srgbClr val="000000"/>
                </a:solidFill>
              </a:rPr>
              <a:t>Objetivo del estudio</a:t>
            </a:r>
          </a:p>
        </p:txBody>
      </p:sp>
      <p:sp>
        <p:nvSpPr>
          <p:cNvPr id="11" name="Rectangle 19">
            <a:extLst>
              <a:ext uri="{FF2B5EF4-FFF2-40B4-BE49-F238E27FC236}">
                <a16:creationId xmlns:a16="http://schemas.microsoft.com/office/drawing/2014/main" id="{98DEB3B6-8CA8-774C-A228-27BC9A2FA2F8}"/>
              </a:ext>
            </a:extLst>
          </p:cNvPr>
          <p:cNvSpPr>
            <a:spLocks noChangeArrowheads="1"/>
          </p:cNvSpPr>
          <p:nvPr/>
        </p:nvSpPr>
        <p:spPr bwMode="auto">
          <a:xfrm>
            <a:off x="827584" y="2675614"/>
            <a:ext cx="7488832" cy="2776401"/>
          </a:xfrm>
          <a:prstGeom prst="rect">
            <a:avLst/>
          </a:prstGeom>
          <a:solidFill>
            <a:srgbClr val="F0F3FB"/>
          </a:solidFill>
          <a:ln w="19050">
            <a:solidFill>
              <a:srgbClr val="445895"/>
            </a:solidFill>
            <a:miter lim="800000"/>
            <a:headEnd/>
            <a:tailEnd/>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lgn="ctr">
              <a:lnSpc>
                <a:spcPct val="200000"/>
              </a:lnSpc>
              <a:buNone/>
            </a:pPr>
            <a:r>
              <a:rPr lang="es-HN" sz="1800" i="0" dirty="0"/>
              <a:t>El objetivo de este estudio era de evaluar y comparar el efecto en el resultado perinatal de diferentes estrategias de monitoreo fetal para FGR de aparición temprana usado en GRIT y TRUFFLE, de manera de identificar el método optimo para monitoreo fetal en estos embarazos de alto riesgo.</a:t>
            </a:r>
          </a:p>
        </p:txBody>
      </p:sp>
      <p:sp>
        <p:nvSpPr>
          <p:cNvPr id="9" name="Text Box 5">
            <a:extLst>
              <a:ext uri="{FF2B5EF4-FFF2-40B4-BE49-F238E27FC236}">
                <a16:creationId xmlns:a16="http://schemas.microsoft.com/office/drawing/2014/main" id="{46EE3B16-AE30-EE4D-9EFE-EE0A27653B7E}"/>
              </a:ext>
            </a:extLst>
          </p:cNvPr>
          <p:cNvSpPr txBox="1">
            <a:spLocks noChangeArrowheads="1"/>
          </p:cNvSpPr>
          <p:nvPr/>
        </p:nvSpPr>
        <p:spPr bwMode="auto">
          <a:xfrm>
            <a:off x="0" y="908720"/>
            <a:ext cx="9143999" cy="523220"/>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DE" altLang="it-IT" sz="1400" dirty="0">
                <a:solidFill>
                  <a:schemeClr val="bg1"/>
                </a:solidFill>
              </a:rPr>
              <a:t>Analisis comparativo de resultados de 2 a</a:t>
            </a:r>
            <a:r>
              <a:rPr lang="es-HN" altLang="it-IT" sz="1400" dirty="0">
                <a:solidFill>
                  <a:schemeClr val="bg1"/>
                </a:solidFill>
              </a:rPr>
              <a:t>ños en los ensayos </a:t>
            </a:r>
            <a:r>
              <a:rPr lang="de-DE" altLang="it-IT" sz="1400" dirty="0">
                <a:solidFill>
                  <a:schemeClr val="bg1"/>
                </a:solidFill>
              </a:rPr>
              <a:t>GRIT y TRUFFLE</a:t>
            </a:r>
          </a:p>
          <a:p>
            <a:pPr algn="ctr" eaLnBrk="1" hangingPunct="1">
              <a:spcBef>
                <a:spcPct val="0"/>
              </a:spcBef>
              <a:buFontTx/>
              <a:buNone/>
            </a:pPr>
            <a:r>
              <a:rPr lang="de-DE" altLang="it-IT" sz="1400" dirty="0" err="1">
                <a:solidFill>
                  <a:schemeClr val="bg1"/>
                </a:solidFill>
              </a:rPr>
              <a:t>Ganzevoort</a:t>
            </a:r>
            <a:r>
              <a:rPr lang="de-DE" altLang="it-IT" sz="1400" dirty="0">
                <a:solidFill>
                  <a:schemeClr val="bg1"/>
                </a:solidFill>
              </a:rPr>
              <a:t> </a:t>
            </a:r>
            <a:r>
              <a:rPr lang="de-DE" altLang="it-IT" sz="1400" dirty="0" err="1">
                <a:solidFill>
                  <a:schemeClr val="bg1"/>
                </a:solidFill>
              </a:rPr>
              <a:t>w</a:t>
            </a:r>
            <a:r>
              <a:rPr lang="de-DE" altLang="it-IT" sz="1400" dirty="0">
                <a:solidFill>
                  <a:schemeClr val="bg1"/>
                </a:solidFill>
              </a:rPr>
              <a:t> et al</a:t>
            </a:r>
            <a:r>
              <a:rPr lang="en-GB" altLang="it-IT" sz="1400" dirty="0">
                <a:solidFill>
                  <a:schemeClr val="bg1"/>
                </a:solidFill>
              </a:rPr>
              <a:t>, UOG 2020</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p:cNvGrpSpPr>
            <a:grpSpLocks/>
          </p:cNvGrpSpPr>
          <p:nvPr/>
        </p:nvGrpSpPr>
        <p:grpSpPr bwMode="auto">
          <a:xfrm>
            <a:off x="0" y="-15875"/>
            <a:ext cx="9144000" cy="923925"/>
            <a:chOff x="0" y="3755"/>
            <a:chExt cx="5760" cy="582"/>
          </a:xfrm>
        </p:grpSpPr>
        <p:pic>
          <p:nvPicPr>
            <p:cNvPr id="5"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7" name="Rectangle 19"/>
          <p:cNvSpPr>
            <a:spLocks noChangeArrowheads="1"/>
          </p:cNvSpPr>
          <p:nvPr/>
        </p:nvSpPr>
        <p:spPr bwMode="auto">
          <a:xfrm>
            <a:off x="467544" y="2270715"/>
            <a:ext cx="3528392" cy="3309111"/>
          </a:xfrm>
          <a:prstGeom prst="rect">
            <a:avLst/>
          </a:prstGeom>
          <a:solidFill>
            <a:srgbClr val="F0F3FB"/>
          </a:solidFill>
          <a:ln w="19050">
            <a:solidFill>
              <a:srgbClr val="445895"/>
            </a:solidFill>
            <a:miter lim="800000"/>
            <a:headEnd/>
            <a:tailEnd/>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lgn="ctr">
              <a:lnSpc>
                <a:spcPct val="150000"/>
              </a:lnSpc>
              <a:buNone/>
            </a:pPr>
            <a:r>
              <a:rPr lang="es-HN" sz="1600" b="1" dirty="0"/>
              <a:t>Estudio cohorte individual</a:t>
            </a:r>
          </a:p>
          <a:p>
            <a:pPr marL="0" indent="0" algn="ctr">
              <a:buNone/>
            </a:pPr>
            <a:endParaRPr lang="en" sz="1400" b="1" dirty="0"/>
          </a:p>
          <a:p>
            <a:pPr marL="0" indent="0" algn="just">
              <a:lnSpc>
                <a:spcPct val="150000"/>
              </a:lnSpc>
              <a:buNone/>
            </a:pPr>
            <a:r>
              <a:rPr lang="it-IT" sz="1600" i="0" dirty="0"/>
              <a:t>Diferencias en los criterios de inclusion y periodo de estudio entre los dos ensayos se excluyeron un IPD-MA para desarrollar un analisis de cohorte de datos de participantes individuales de los estudios GRIT y TRUFFLE.</a:t>
            </a:r>
          </a:p>
        </p:txBody>
      </p:sp>
      <p:sp>
        <p:nvSpPr>
          <p:cNvPr id="9" name="TextBox 1"/>
          <p:cNvSpPr txBox="1">
            <a:spLocks noChangeArrowheads="1"/>
          </p:cNvSpPr>
          <p:nvPr/>
        </p:nvSpPr>
        <p:spPr bwMode="auto">
          <a:xfrm>
            <a:off x="2789236" y="1649262"/>
            <a:ext cx="3565525"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HN" altLang="it-IT" sz="2800" b="1" i="0" dirty="0"/>
              <a:t>Métodos</a:t>
            </a:r>
            <a:endParaRPr lang="es-HN" altLang="it-IT" sz="2400" b="1" i="0" dirty="0"/>
          </a:p>
        </p:txBody>
      </p:sp>
      <p:sp>
        <p:nvSpPr>
          <p:cNvPr id="12" name="Rectangle 19">
            <a:extLst>
              <a:ext uri="{FF2B5EF4-FFF2-40B4-BE49-F238E27FC236}">
                <a16:creationId xmlns:a16="http://schemas.microsoft.com/office/drawing/2014/main" id="{FF50F827-BFB2-B740-BC09-8291C9041219}"/>
              </a:ext>
            </a:extLst>
          </p:cNvPr>
          <p:cNvSpPr>
            <a:spLocks noChangeArrowheads="1"/>
          </p:cNvSpPr>
          <p:nvPr/>
        </p:nvSpPr>
        <p:spPr bwMode="auto">
          <a:xfrm>
            <a:off x="4139952" y="2265003"/>
            <a:ext cx="4608513" cy="3370666"/>
          </a:xfrm>
          <a:prstGeom prst="rect">
            <a:avLst/>
          </a:prstGeom>
          <a:solidFill>
            <a:srgbClr val="F0F3FB"/>
          </a:solidFill>
          <a:ln w="19050">
            <a:solidFill>
              <a:srgbClr val="445895"/>
            </a:solidFill>
            <a:miter lim="800000"/>
            <a:headEnd/>
            <a:tailEnd/>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lgn="just">
              <a:lnSpc>
                <a:spcPct val="150000"/>
              </a:lnSpc>
              <a:buNone/>
            </a:pPr>
            <a:r>
              <a:rPr lang="es-HN" sz="1600" i="0" dirty="0"/>
              <a:t>Las mujeres fueron agrupadas de acuerdo al método de monitoreo e intervención en: evacuación inmediata (GRIT) o evacuación diferida con monitoreo cardiotocográfico (CTG) convencional, o solo CTG computarizado (</a:t>
            </a:r>
            <a:r>
              <a:rPr lang="es-HN" sz="1600" i="0" dirty="0" err="1"/>
              <a:t>cCTG</a:t>
            </a:r>
            <a:r>
              <a:rPr lang="es-HN" sz="1600" i="0" dirty="0"/>
              <a:t>) (GRIT y TRUFFLE), o </a:t>
            </a:r>
            <a:r>
              <a:rPr lang="es-HN" sz="1600" i="0" dirty="0" err="1"/>
              <a:t>cCTG</a:t>
            </a:r>
            <a:r>
              <a:rPr lang="es-HN" sz="1600" i="0" dirty="0"/>
              <a:t> y Doppler de ducto venoso (DV) (TRUFFLE). Todas las mujeres aleatorizadas entre las 26 y 32 semanas fueron incluidas.</a:t>
            </a:r>
          </a:p>
        </p:txBody>
      </p:sp>
      <p:sp>
        <p:nvSpPr>
          <p:cNvPr id="13" name="Rectangle 19">
            <a:extLst>
              <a:ext uri="{FF2B5EF4-FFF2-40B4-BE49-F238E27FC236}">
                <a16:creationId xmlns:a16="http://schemas.microsoft.com/office/drawing/2014/main" id="{1E44A953-75E8-7B44-A7B2-937FB2D2DDA3}"/>
              </a:ext>
            </a:extLst>
          </p:cNvPr>
          <p:cNvSpPr>
            <a:spLocks noChangeArrowheads="1"/>
          </p:cNvSpPr>
          <p:nvPr/>
        </p:nvSpPr>
        <p:spPr bwMode="auto">
          <a:xfrm>
            <a:off x="539552" y="5886743"/>
            <a:ext cx="8208913" cy="881010"/>
          </a:xfrm>
          <a:prstGeom prst="rect">
            <a:avLst/>
          </a:prstGeom>
          <a:solidFill>
            <a:srgbClr val="F0F3FB"/>
          </a:solidFill>
          <a:ln w="19050">
            <a:solidFill>
              <a:srgbClr val="445895"/>
            </a:solidFill>
            <a:miter lim="800000"/>
            <a:headEnd/>
            <a:tailEnd/>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lgn="ctr">
              <a:lnSpc>
                <a:spcPct val="150000"/>
              </a:lnSpc>
              <a:buNone/>
            </a:pPr>
            <a:r>
              <a:rPr lang="es-HN" sz="1700" b="1" dirty="0"/>
              <a:t>Resultado Primario</a:t>
            </a:r>
          </a:p>
          <a:p>
            <a:pPr marL="0" indent="0" algn="ctr">
              <a:lnSpc>
                <a:spcPct val="150000"/>
              </a:lnSpc>
              <a:buNone/>
            </a:pPr>
            <a:r>
              <a:rPr lang="it-IT" sz="1700" i="0" dirty="0"/>
              <a:t>Haber sobrevivido sin deterioro en su neurodesarrollo (NDI) a las 2 a</a:t>
            </a:r>
            <a:r>
              <a:rPr lang="es-HN" sz="1700" i="0" dirty="0"/>
              <a:t>ños de edad</a:t>
            </a:r>
            <a:r>
              <a:rPr lang="it-IT" sz="1700" i="0" dirty="0"/>
              <a:t>.</a:t>
            </a:r>
            <a:endParaRPr lang="en" sz="1700" i="0" dirty="0"/>
          </a:p>
        </p:txBody>
      </p:sp>
      <p:sp>
        <p:nvSpPr>
          <p:cNvPr id="10" name="Text Box 5">
            <a:extLst>
              <a:ext uri="{FF2B5EF4-FFF2-40B4-BE49-F238E27FC236}">
                <a16:creationId xmlns:a16="http://schemas.microsoft.com/office/drawing/2014/main" id="{89C7BFC5-6030-3947-AA01-F7AEA1A4D4A4}"/>
              </a:ext>
            </a:extLst>
          </p:cNvPr>
          <p:cNvSpPr txBox="1">
            <a:spLocks noChangeArrowheads="1"/>
          </p:cNvSpPr>
          <p:nvPr/>
        </p:nvSpPr>
        <p:spPr bwMode="auto">
          <a:xfrm>
            <a:off x="0" y="908720"/>
            <a:ext cx="9143999" cy="523220"/>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DE" altLang="it-IT" sz="1400" dirty="0">
                <a:solidFill>
                  <a:schemeClr val="bg1"/>
                </a:solidFill>
              </a:rPr>
              <a:t>Analisis comparativo de resultados de 2 a</a:t>
            </a:r>
            <a:r>
              <a:rPr lang="es-HN" altLang="it-IT" sz="1400" dirty="0">
                <a:solidFill>
                  <a:schemeClr val="bg1"/>
                </a:solidFill>
              </a:rPr>
              <a:t>ños en los ensayos </a:t>
            </a:r>
            <a:r>
              <a:rPr lang="de-DE" altLang="it-IT" sz="1400" dirty="0">
                <a:solidFill>
                  <a:schemeClr val="bg1"/>
                </a:solidFill>
              </a:rPr>
              <a:t>GRIT y TRUFFLE</a:t>
            </a:r>
          </a:p>
          <a:p>
            <a:pPr algn="ctr" eaLnBrk="1" hangingPunct="1">
              <a:spcBef>
                <a:spcPct val="0"/>
              </a:spcBef>
              <a:buFontTx/>
              <a:buNone/>
            </a:pPr>
            <a:r>
              <a:rPr lang="de-DE" altLang="it-IT" sz="1400" dirty="0" err="1">
                <a:solidFill>
                  <a:schemeClr val="bg1"/>
                </a:solidFill>
              </a:rPr>
              <a:t>Ganzevoort</a:t>
            </a:r>
            <a:r>
              <a:rPr lang="de-DE" altLang="it-IT" sz="1400" dirty="0">
                <a:solidFill>
                  <a:schemeClr val="bg1"/>
                </a:solidFill>
              </a:rPr>
              <a:t> </a:t>
            </a:r>
            <a:r>
              <a:rPr lang="de-DE" altLang="it-IT" sz="1400" dirty="0" err="1">
                <a:solidFill>
                  <a:schemeClr val="bg1"/>
                </a:solidFill>
              </a:rPr>
              <a:t>w</a:t>
            </a:r>
            <a:r>
              <a:rPr lang="de-DE" altLang="it-IT" sz="1400" dirty="0">
                <a:solidFill>
                  <a:schemeClr val="bg1"/>
                </a:solidFill>
              </a:rPr>
              <a:t> et al</a:t>
            </a:r>
            <a:r>
              <a:rPr lang="en-GB" altLang="it-IT" sz="1400" dirty="0">
                <a:solidFill>
                  <a:schemeClr val="bg1"/>
                </a:solidFill>
              </a:rPr>
              <a:t>, UOG 2020</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9" name="Text Box 5">
            <a:extLst>
              <a:ext uri="{FF2B5EF4-FFF2-40B4-BE49-F238E27FC236}">
                <a16:creationId xmlns:a16="http://schemas.microsoft.com/office/drawing/2014/main" id="{6DF66C64-E4C8-ED4E-BE3A-DE6C4C61B62D}"/>
              </a:ext>
            </a:extLst>
          </p:cNvPr>
          <p:cNvSpPr txBox="1">
            <a:spLocks noChangeArrowheads="1"/>
          </p:cNvSpPr>
          <p:nvPr/>
        </p:nvSpPr>
        <p:spPr bwMode="auto">
          <a:xfrm>
            <a:off x="0" y="908720"/>
            <a:ext cx="9143999" cy="523220"/>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DE" altLang="it-IT" sz="1400" dirty="0">
                <a:solidFill>
                  <a:schemeClr val="bg1"/>
                </a:solidFill>
              </a:rPr>
              <a:t>Analisis comparativo de resultados de 2 a</a:t>
            </a:r>
            <a:r>
              <a:rPr lang="es-HN" altLang="it-IT" sz="1400" dirty="0">
                <a:solidFill>
                  <a:schemeClr val="bg1"/>
                </a:solidFill>
              </a:rPr>
              <a:t>ños en los ensayos </a:t>
            </a:r>
            <a:r>
              <a:rPr lang="de-DE" altLang="it-IT" sz="1400" dirty="0">
                <a:solidFill>
                  <a:schemeClr val="bg1"/>
                </a:solidFill>
              </a:rPr>
              <a:t>GRIT y TRUFFLE</a:t>
            </a:r>
          </a:p>
          <a:p>
            <a:pPr algn="ctr" eaLnBrk="1" hangingPunct="1">
              <a:spcBef>
                <a:spcPct val="0"/>
              </a:spcBef>
              <a:buFontTx/>
              <a:buNone/>
            </a:pPr>
            <a:r>
              <a:rPr lang="de-DE" altLang="it-IT" sz="1400" dirty="0" err="1">
                <a:solidFill>
                  <a:schemeClr val="bg1"/>
                </a:solidFill>
              </a:rPr>
              <a:t>Ganzevoort</a:t>
            </a:r>
            <a:r>
              <a:rPr lang="de-DE" altLang="it-IT" sz="1400" dirty="0">
                <a:solidFill>
                  <a:schemeClr val="bg1"/>
                </a:solidFill>
              </a:rPr>
              <a:t> </a:t>
            </a:r>
            <a:r>
              <a:rPr lang="de-DE" altLang="it-IT" sz="1400" dirty="0" err="1">
                <a:solidFill>
                  <a:schemeClr val="bg1"/>
                </a:solidFill>
              </a:rPr>
              <a:t>w</a:t>
            </a:r>
            <a:r>
              <a:rPr lang="de-DE" altLang="it-IT" sz="1400" dirty="0">
                <a:solidFill>
                  <a:schemeClr val="bg1"/>
                </a:solidFill>
              </a:rPr>
              <a:t> et al</a:t>
            </a:r>
            <a:r>
              <a:rPr lang="en-GB" altLang="it-IT" sz="1400" dirty="0">
                <a:solidFill>
                  <a:schemeClr val="bg1"/>
                </a:solidFill>
              </a:rPr>
              <a:t>, UOG 2020</a:t>
            </a:r>
          </a:p>
        </p:txBody>
      </p:sp>
      <p:sp>
        <p:nvSpPr>
          <p:cNvPr id="10" name="TextBox 1">
            <a:extLst>
              <a:ext uri="{FF2B5EF4-FFF2-40B4-BE49-F238E27FC236}">
                <a16:creationId xmlns:a16="http://schemas.microsoft.com/office/drawing/2014/main" id="{CE54CB8A-E64E-4344-A7AA-0461111873E9}"/>
              </a:ext>
            </a:extLst>
          </p:cNvPr>
          <p:cNvSpPr txBox="1">
            <a:spLocks noChangeArrowheads="1"/>
          </p:cNvSpPr>
          <p:nvPr/>
        </p:nvSpPr>
        <p:spPr bwMode="auto">
          <a:xfrm>
            <a:off x="1547664" y="1537628"/>
            <a:ext cx="5760764"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HN" altLang="it-IT" sz="2800" b="1" i="0" dirty="0"/>
              <a:t>Resultados</a:t>
            </a:r>
          </a:p>
        </p:txBody>
      </p:sp>
      <p:sp>
        <p:nvSpPr>
          <p:cNvPr id="11" name="Rectangle 19">
            <a:extLst>
              <a:ext uri="{FF2B5EF4-FFF2-40B4-BE49-F238E27FC236}">
                <a16:creationId xmlns:a16="http://schemas.microsoft.com/office/drawing/2014/main" id="{E3650230-CF15-A641-B2BE-791822C4CAB8}"/>
              </a:ext>
            </a:extLst>
          </p:cNvPr>
          <p:cNvSpPr>
            <a:spLocks noChangeArrowheads="1"/>
          </p:cNvSpPr>
          <p:nvPr/>
        </p:nvSpPr>
        <p:spPr bwMode="auto">
          <a:xfrm>
            <a:off x="431539" y="2009043"/>
            <a:ext cx="8460941" cy="4626395"/>
          </a:xfrm>
          <a:prstGeom prst="rect">
            <a:avLst/>
          </a:prstGeom>
          <a:solidFill>
            <a:srgbClr val="F0F3FB"/>
          </a:solidFill>
          <a:ln w="19050">
            <a:solidFill>
              <a:srgbClr val="445895"/>
            </a:solidFill>
            <a:miter lim="800000"/>
            <a:headEnd/>
            <a:tailEnd/>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lnSpc>
                <a:spcPct val="150000"/>
              </a:lnSpc>
            </a:pPr>
            <a:r>
              <a:rPr lang="it-IT" sz="1600" i="0" dirty="0"/>
              <a:t>238 mujeres de GRIT y 502 mujeres de TRUFFLE fueron incluidas.</a:t>
            </a:r>
          </a:p>
          <a:p>
            <a:pPr algn="just">
              <a:lnSpc>
                <a:spcPct val="150000"/>
              </a:lnSpc>
            </a:pPr>
            <a:r>
              <a:rPr lang="it-IT" sz="1600" i="0" dirty="0"/>
              <a:t>La edad gestacional al momento de inclusion y a la evacuacion , fueron similares entre todos los subgrupos. </a:t>
            </a:r>
          </a:p>
          <a:p>
            <a:pPr algn="just">
              <a:lnSpc>
                <a:spcPct val="150000"/>
              </a:lnSpc>
            </a:pPr>
            <a:r>
              <a:rPr lang="it-IT" sz="1600" i="0" dirty="0"/>
              <a:t>Mas mujeres tuvieron flujo ausente o reverso al final de diastole (ARED) al momento de entrar al estudio en el GRIT que en el TRUFFLE (70% </a:t>
            </a:r>
            <a:r>
              <a:rPr lang="it-IT" sz="1600" dirty="0"/>
              <a:t>vs</a:t>
            </a:r>
            <a:r>
              <a:rPr lang="it-IT" sz="1600" i="0" dirty="0"/>
              <a:t> 41%; P &lt; 0.01). Si las mediciones posteriores fueron incluidas, las de tasas de flujo ARED de la arteria umbilical fueron comparables entre los grupos (64% en promedio).</a:t>
            </a:r>
          </a:p>
          <a:p>
            <a:pPr algn="just">
              <a:lnSpc>
                <a:spcPct val="150000"/>
              </a:lnSpc>
            </a:pPr>
            <a:r>
              <a:rPr lang="it-IT" sz="1600" i="0" dirty="0"/>
              <a:t>Porque difieren los periodos de estudio de GRIT y TRUFFLE (1993–2001 </a:t>
            </a:r>
            <a:r>
              <a:rPr lang="it-IT" sz="1600" dirty="0"/>
              <a:t>vs</a:t>
            </a:r>
            <a:r>
              <a:rPr lang="it-IT" sz="1600" i="0" dirty="0"/>
              <a:t> 2005–2010) y el periodo de estudio y estrategia de monitoreo fueron fuertemente asociados, no fue apropiado combinarlos en un solo analisis de regresion, por ende se realizo analisis de regresion por separado para el metodo de monitoreo y por el a</a:t>
            </a:r>
            <a:r>
              <a:rPr lang="es-HN" sz="1600" i="0" dirty="0"/>
              <a:t>ño</a:t>
            </a:r>
            <a:r>
              <a:rPr lang="it-IT" sz="1600" i="0" dirty="0"/>
              <a:t> de inclusion.</a:t>
            </a:r>
          </a:p>
        </p:txBody>
      </p:sp>
    </p:spTree>
    <p:extLst>
      <p:ext uri="{BB962C8B-B14F-4D97-AF65-F5344CB8AC3E}">
        <p14:creationId xmlns:p14="http://schemas.microsoft.com/office/powerpoint/2010/main" val="4103721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94" name="Group 2"/>
          <p:cNvGrpSpPr>
            <a:grpSpLocks/>
          </p:cNvGrpSpPr>
          <p:nvPr/>
        </p:nvGrpSpPr>
        <p:grpSpPr bwMode="auto">
          <a:xfrm>
            <a:off x="0" y="-15875"/>
            <a:ext cx="9144000" cy="923925"/>
            <a:chOff x="0" y="3755"/>
            <a:chExt cx="5760" cy="582"/>
          </a:xfrm>
        </p:grpSpPr>
        <p:pic>
          <p:nvPicPr>
            <p:cNvPr id="33798"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3799"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12" name="Rectangle 19">
            <a:extLst>
              <a:ext uri="{FF2B5EF4-FFF2-40B4-BE49-F238E27FC236}">
                <a16:creationId xmlns:a16="http://schemas.microsoft.com/office/drawing/2014/main" id="{9F167E8E-5FA6-BE49-BCAA-D77142CF50C1}"/>
              </a:ext>
            </a:extLst>
          </p:cNvPr>
          <p:cNvSpPr>
            <a:spLocks noChangeArrowheads="1"/>
          </p:cNvSpPr>
          <p:nvPr/>
        </p:nvSpPr>
        <p:spPr bwMode="auto">
          <a:xfrm>
            <a:off x="179388" y="1856310"/>
            <a:ext cx="8713092" cy="4909806"/>
          </a:xfrm>
          <a:prstGeom prst="rect">
            <a:avLst/>
          </a:prstGeom>
          <a:solidFill>
            <a:srgbClr val="F0F3FB"/>
          </a:solidFill>
          <a:ln w="19050">
            <a:solidFill>
              <a:srgbClr val="445895"/>
            </a:solidFill>
            <a:miter lim="800000"/>
            <a:headEnd/>
            <a:tailEnd/>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lnSpc>
                <a:spcPct val="150000"/>
              </a:lnSpc>
            </a:pPr>
            <a:r>
              <a:rPr lang="it-IT" sz="1700" i="0" dirty="0"/>
              <a:t>El intervalo de evacuacion fue menor en los grupos de evacuacion tardia de GRIT que en los grupos TRUFFLE (media 3 dias </a:t>
            </a:r>
            <a:r>
              <a:rPr lang="it-IT" sz="1700" dirty="0"/>
              <a:t>vs</a:t>
            </a:r>
            <a:r>
              <a:rPr lang="it-IT" sz="1700" i="0" dirty="0"/>
              <a:t> 8 dias; P &lt; 0.01). </a:t>
            </a:r>
          </a:p>
          <a:p>
            <a:pPr algn="just">
              <a:lnSpc>
                <a:spcPct val="150000"/>
              </a:lnSpc>
            </a:pPr>
            <a:r>
              <a:rPr lang="it-IT" sz="1700" i="0" dirty="0"/>
              <a:t>La tasa de muerte fetal fue comparable entre GRIT y TRUFFLE, pero muerte tardia o neonatal fue mas frecuente en GRIT (18% </a:t>
            </a:r>
            <a:r>
              <a:rPr lang="it-IT" sz="1700" dirty="0"/>
              <a:t>vs</a:t>
            </a:r>
            <a:r>
              <a:rPr lang="it-IT" sz="1700" i="0" dirty="0"/>
              <a:t> 6%; P &lt; 0.01). </a:t>
            </a:r>
          </a:p>
          <a:p>
            <a:pPr algn="just">
              <a:lnSpc>
                <a:spcPct val="150000"/>
              </a:lnSpc>
            </a:pPr>
            <a:r>
              <a:rPr lang="it-IT" sz="1700" i="0" dirty="0"/>
              <a:t>La tasa de muerte fetal fue similar en mujeres monitorizadas por CTG convencional y en aquellas monitorizadas por cCTG en GRIT (4.8% </a:t>
            </a:r>
            <a:r>
              <a:rPr lang="it-IT" sz="1700" dirty="0"/>
              <a:t>vs</a:t>
            </a:r>
            <a:r>
              <a:rPr lang="it-IT" sz="1700" i="0" dirty="0"/>
              <a:t> 5.5%), pero la mortalidad perinatal fue menor en el grupo cCTG en GRIT (13% </a:t>
            </a:r>
            <a:r>
              <a:rPr lang="it-IT" sz="1700" dirty="0"/>
              <a:t>vs</a:t>
            </a:r>
            <a:r>
              <a:rPr lang="it-IT" sz="1700" i="0" dirty="0"/>
              <a:t> 23%), aunque la diferencia no alcanza una significancia estadistica. </a:t>
            </a:r>
          </a:p>
          <a:p>
            <a:pPr algn="just">
              <a:lnSpc>
                <a:spcPct val="150000"/>
              </a:lnSpc>
            </a:pPr>
            <a:r>
              <a:rPr lang="it-IT" sz="1700" i="0" dirty="0"/>
              <a:t>La tasa de sobrevida sin NDI a los 2 </a:t>
            </a:r>
            <a:r>
              <a:rPr lang="es-HN" sz="1700" i="0" dirty="0"/>
              <a:t>años fue menor en el grupo de evacuación inmediata y en embarazos monitorizados por CTG sin STV (variación a corto plazo de frecuencia cardiaca fetal)</a:t>
            </a:r>
            <a:r>
              <a:rPr lang="it-IT" sz="1700" i="0" dirty="0"/>
              <a:t>, con una alta tasa en los grupos cCTG y la tasa mas alta en el grupo cCTG + Doppler DV.</a:t>
            </a:r>
          </a:p>
        </p:txBody>
      </p:sp>
      <p:sp>
        <p:nvSpPr>
          <p:cNvPr id="13" name="TextBox 1">
            <a:extLst>
              <a:ext uri="{FF2B5EF4-FFF2-40B4-BE49-F238E27FC236}">
                <a16:creationId xmlns:a16="http://schemas.microsoft.com/office/drawing/2014/main" id="{3D3AD445-D3C5-8F46-8BE3-D48E1D4E36A6}"/>
              </a:ext>
            </a:extLst>
          </p:cNvPr>
          <p:cNvSpPr txBox="1">
            <a:spLocks noChangeArrowheads="1"/>
          </p:cNvSpPr>
          <p:nvPr/>
        </p:nvSpPr>
        <p:spPr bwMode="auto">
          <a:xfrm>
            <a:off x="2292287" y="1382515"/>
            <a:ext cx="4559424"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HN" altLang="it-IT" sz="2800" b="1" i="0" dirty="0"/>
              <a:t>Resultados</a:t>
            </a:r>
          </a:p>
        </p:txBody>
      </p:sp>
      <p:sp>
        <p:nvSpPr>
          <p:cNvPr id="8" name="Text Box 5">
            <a:extLst>
              <a:ext uri="{FF2B5EF4-FFF2-40B4-BE49-F238E27FC236}">
                <a16:creationId xmlns:a16="http://schemas.microsoft.com/office/drawing/2014/main" id="{895D61EE-83FE-DB4C-BFB6-63984586CBBF}"/>
              </a:ext>
            </a:extLst>
          </p:cNvPr>
          <p:cNvSpPr txBox="1">
            <a:spLocks noChangeArrowheads="1"/>
          </p:cNvSpPr>
          <p:nvPr/>
        </p:nvSpPr>
        <p:spPr bwMode="auto">
          <a:xfrm>
            <a:off x="0" y="908720"/>
            <a:ext cx="9143999" cy="523220"/>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DE" altLang="it-IT" sz="1400" dirty="0">
                <a:solidFill>
                  <a:schemeClr val="bg1"/>
                </a:solidFill>
              </a:rPr>
              <a:t>Analisis comparativo de resultados de 2 a</a:t>
            </a:r>
            <a:r>
              <a:rPr lang="es-HN" altLang="it-IT" sz="1400" dirty="0">
                <a:solidFill>
                  <a:schemeClr val="bg1"/>
                </a:solidFill>
              </a:rPr>
              <a:t>ños en los ensayos </a:t>
            </a:r>
            <a:r>
              <a:rPr lang="de-DE" altLang="it-IT" sz="1400" dirty="0">
                <a:solidFill>
                  <a:schemeClr val="bg1"/>
                </a:solidFill>
              </a:rPr>
              <a:t>GRIT y TRUFFLE</a:t>
            </a:r>
          </a:p>
          <a:p>
            <a:pPr algn="ctr" eaLnBrk="1" hangingPunct="1">
              <a:spcBef>
                <a:spcPct val="0"/>
              </a:spcBef>
              <a:buFontTx/>
              <a:buNone/>
            </a:pPr>
            <a:r>
              <a:rPr lang="de-DE" altLang="it-IT" sz="1400" dirty="0" err="1">
                <a:solidFill>
                  <a:schemeClr val="bg1"/>
                </a:solidFill>
              </a:rPr>
              <a:t>Ganzevoort</a:t>
            </a:r>
            <a:r>
              <a:rPr lang="de-DE" altLang="it-IT" sz="1400" dirty="0">
                <a:solidFill>
                  <a:schemeClr val="bg1"/>
                </a:solidFill>
              </a:rPr>
              <a:t> </a:t>
            </a:r>
            <a:r>
              <a:rPr lang="de-DE" altLang="it-IT" sz="1400" dirty="0" err="1">
                <a:solidFill>
                  <a:schemeClr val="bg1"/>
                </a:solidFill>
              </a:rPr>
              <a:t>w</a:t>
            </a:r>
            <a:r>
              <a:rPr lang="de-DE" altLang="it-IT" sz="1400" dirty="0">
                <a:solidFill>
                  <a:schemeClr val="bg1"/>
                </a:solidFill>
              </a:rPr>
              <a:t> et al</a:t>
            </a:r>
            <a:r>
              <a:rPr lang="en-GB" altLang="it-IT" sz="1400" dirty="0">
                <a:solidFill>
                  <a:schemeClr val="bg1"/>
                </a:solidFill>
              </a:rPr>
              <a:t>, UOG 2020</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5" name="TextBox 1"/>
          <p:cNvSpPr txBox="1">
            <a:spLocks noChangeArrowheads="1"/>
          </p:cNvSpPr>
          <p:nvPr/>
        </p:nvSpPr>
        <p:spPr bwMode="auto">
          <a:xfrm>
            <a:off x="1619548" y="1455167"/>
            <a:ext cx="5760764"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HN" altLang="it-IT" sz="2800" b="1" i="0" dirty="0"/>
              <a:t>Resultados</a:t>
            </a:r>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pic>
        <p:nvPicPr>
          <p:cNvPr id="8" name="Immagine 7">
            <a:extLst>
              <a:ext uri="{FF2B5EF4-FFF2-40B4-BE49-F238E27FC236}">
                <a16:creationId xmlns:a16="http://schemas.microsoft.com/office/drawing/2014/main" id="{7DE233BF-93E7-9346-8C37-FBFE06C6551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7923" y="2276872"/>
            <a:ext cx="5142190" cy="4296678"/>
          </a:xfrm>
          <a:prstGeom prst="rect">
            <a:avLst/>
          </a:prstGeom>
        </p:spPr>
      </p:pic>
      <p:sp>
        <p:nvSpPr>
          <p:cNvPr id="11" name="Text Box 5">
            <a:extLst>
              <a:ext uri="{FF2B5EF4-FFF2-40B4-BE49-F238E27FC236}">
                <a16:creationId xmlns:a16="http://schemas.microsoft.com/office/drawing/2014/main" id="{84B91353-E5DC-CD42-A6A2-CC539955F48C}"/>
              </a:ext>
            </a:extLst>
          </p:cNvPr>
          <p:cNvSpPr txBox="1">
            <a:spLocks noChangeArrowheads="1"/>
          </p:cNvSpPr>
          <p:nvPr/>
        </p:nvSpPr>
        <p:spPr bwMode="auto">
          <a:xfrm>
            <a:off x="0" y="908720"/>
            <a:ext cx="9143999" cy="523220"/>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DE" altLang="it-IT" sz="1400" dirty="0">
                <a:solidFill>
                  <a:schemeClr val="bg1"/>
                </a:solidFill>
              </a:rPr>
              <a:t>Analisis comparativo de resultados de 2 a</a:t>
            </a:r>
            <a:r>
              <a:rPr lang="es-HN" altLang="it-IT" sz="1400" dirty="0">
                <a:solidFill>
                  <a:schemeClr val="bg1"/>
                </a:solidFill>
              </a:rPr>
              <a:t>ños en los ensayos </a:t>
            </a:r>
            <a:r>
              <a:rPr lang="de-DE" altLang="it-IT" sz="1400" dirty="0">
                <a:solidFill>
                  <a:schemeClr val="bg1"/>
                </a:solidFill>
              </a:rPr>
              <a:t>GRIT y TRUFFLE</a:t>
            </a:r>
          </a:p>
          <a:p>
            <a:pPr algn="ctr" eaLnBrk="1" hangingPunct="1">
              <a:spcBef>
                <a:spcPct val="0"/>
              </a:spcBef>
              <a:buFontTx/>
              <a:buNone/>
            </a:pPr>
            <a:r>
              <a:rPr lang="de-DE" altLang="it-IT" sz="1400" dirty="0" err="1">
                <a:solidFill>
                  <a:schemeClr val="bg1"/>
                </a:solidFill>
              </a:rPr>
              <a:t>Ganzevoort</a:t>
            </a:r>
            <a:r>
              <a:rPr lang="de-DE" altLang="it-IT" sz="1400" dirty="0">
                <a:solidFill>
                  <a:schemeClr val="bg1"/>
                </a:solidFill>
              </a:rPr>
              <a:t> </a:t>
            </a:r>
            <a:r>
              <a:rPr lang="de-DE" altLang="it-IT" sz="1400" dirty="0" err="1">
                <a:solidFill>
                  <a:schemeClr val="bg1"/>
                </a:solidFill>
              </a:rPr>
              <a:t>w</a:t>
            </a:r>
            <a:r>
              <a:rPr lang="de-DE" altLang="it-IT" sz="1400" dirty="0">
                <a:solidFill>
                  <a:schemeClr val="bg1"/>
                </a:solidFill>
              </a:rPr>
              <a:t> et al</a:t>
            </a:r>
            <a:r>
              <a:rPr lang="en-GB" altLang="it-IT" sz="1400" dirty="0">
                <a:solidFill>
                  <a:schemeClr val="bg1"/>
                </a:solidFill>
              </a:rPr>
              <a:t>, UOG 2020</a:t>
            </a:r>
          </a:p>
        </p:txBody>
      </p:sp>
      <p:sp>
        <p:nvSpPr>
          <p:cNvPr id="12" name="CasellaDiTesto 11">
            <a:extLst>
              <a:ext uri="{FF2B5EF4-FFF2-40B4-BE49-F238E27FC236}">
                <a16:creationId xmlns:a16="http://schemas.microsoft.com/office/drawing/2014/main" id="{FBD4935B-DACF-1D43-AA16-837F1669D9B0}"/>
              </a:ext>
            </a:extLst>
          </p:cNvPr>
          <p:cNvSpPr txBox="1"/>
          <p:nvPr/>
        </p:nvSpPr>
        <p:spPr>
          <a:xfrm>
            <a:off x="5508104" y="2553866"/>
            <a:ext cx="3312368" cy="3785652"/>
          </a:xfrm>
          <a:prstGeom prst="rect">
            <a:avLst/>
          </a:prstGeom>
          <a:noFill/>
          <a:ln>
            <a:solidFill>
              <a:schemeClr val="tx1"/>
            </a:solidFill>
          </a:ln>
        </p:spPr>
        <p:txBody>
          <a:bodyPr wrap="square" rtlCol="0">
            <a:spAutoFit/>
          </a:bodyPr>
          <a:lstStyle/>
          <a:p>
            <a:pPr algn="just"/>
            <a:r>
              <a:rPr lang="es-HN" sz="1600" i="0" dirty="0"/>
              <a:t>Tasas de desarrollo normal (blanco), NDI (gris claro) y muerte perinatal (gris oscuro) a los 2 años de edad en infantes nacidos de embarazos complicados por FGR de aparición temprana incluidas en los estudios GRIT y TRUFFLE, aleatorizados a las:</a:t>
            </a:r>
          </a:p>
          <a:p>
            <a:pPr algn="just"/>
            <a:r>
              <a:rPr lang="es-HN" sz="1600" i="0" dirty="0"/>
              <a:t>(a)26–27 semanas, </a:t>
            </a:r>
          </a:p>
          <a:p>
            <a:pPr algn="just"/>
            <a:r>
              <a:rPr lang="es-HN" sz="1600" i="0" dirty="0"/>
              <a:t>(b) 28–29 semanas, </a:t>
            </a:r>
          </a:p>
          <a:p>
            <a:pPr algn="just"/>
            <a:r>
              <a:rPr lang="es-HN" sz="1600" i="0" dirty="0"/>
              <a:t>(c) 30–31 semanas,</a:t>
            </a:r>
          </a:p>
          <a:p>
            <a:pPr algn="just"/>
            <a:r>
              <a:rPr lang="es-HN" sz="1600" i="0" dirty="0"/>
              <a:t>de acuerdo a la intervención/</a:t>
            </a:r>
          </a:p>
          <a:p>
            <a:pPr algn="just"/>
            <a:r>
              <a:rPr lang="es-HN" sz="1600" i="0" dirty="0"/>
              <a:t>método de monitoreo.</a:t>
            </a:r>
          </a:p>
          <a:p>
            <a:pPr algn="just"/>
            <a:r>
              <a:rPr lang="es-HN" sz="1600" dirty="0"/>
              <a:t>STV, variación a corto plazo de frecuencia cardiaca fetal.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5" name="TextBox 1"/>
          <p:cNvSpPr txBox="1">
            <a:spLocks noChangeArrowheads="1"/>
          </p:cNvSpPr>
          <p:nvPr/>
        </p:nvSpPr>
        <p:spPr bwMode="auto">
          <a:xfrm>
            <a:off x="228600" y="1537628"/>
            <a:ext cx="8642350"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HN" altLang="it-IT" sz="2800" b="1" i="0" dirty="0"/>
              <a:t>Resultados</a:t>
            </a:r>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8" name="CasellaDiTesto 7">
            <a:extLst>
              <a:ext uri="{FF2B5EF4-FFF2-40B4-BE49-F238E27FC236}">
                <a16:creationId xmlns:a16="http://schemas.microsoft.com/office/drawing/2014/main" id="{EC474859-91A9-2741-B3E3-F679550A0C94}"/>
              </a:ext>
            </a:extLst>
          </p:cNvPr>
          <p:cNvSpPr txBox="1"/>
          <p:nvPr/>
        </p:nvSpPr>
        <p:spPr>
          <a:xfrm>
            <a:off x="6012160" y="2481858"/>
            <a:ext cx="2737739" cy="3785652"/>
          </a:xfrm>
          <a:prstGeom prst="rect">
            <a:avLst/>
          </a:prstGeom>
          <a:noFill/>
          <a:ln>
            <a:solidFill>
              <a:schemeClr val="tx1"/>
            </a:solidFill>
          </a:ln>
        </p:spPr>
        <p:txBody>
          <a:bodyPr wrap="square" rtlCol="0">
            <a:spAutoFit/>
          </a:bodyPr>
          <a:lstStyle/>
          <a:p>
            <a:pPr algn="just"/>
            <a:r>
              <a:rPr lang="it-IT" sz="1600" dirty="0"/>
              <a:t>OR para sobrevivda sin NDI a los 2 años en infantes nacidos de embarazos complicados por FGR de aparicion temprana incluidas en los estudios GRIT y TRUFFLE, calculados usando modelo de regresion multivariable incluyendo (a) metodo de intervencion/monitoreo (AUC, 0.69 (95% IC, 0.64–0.74)); (b) año de </a:t>
            </a:r>
            <a:r>
              <a:rPr lang="en-GB" sz="1600" dirty="0"/>
              <a:t>inclusion (AUC, 0.68 (95% IC, 0.63–0.73)).</a:t>
            </a:r>
            <a:endParaRPr lang="en" sz="1600" dirty="0"/>
          </a:p>
        </p:txBody>
      </p:sp>
      <p:sp>
        <p:nvSpPr>
          <p:cNvPr id="10" name="Text Box 5">
            <a:extLst>
              <a:ext uri="{FF2B5EF4-FFF2-40B4-BE49-F238E27FC236}">
                <a16:creationId xmlns:a16="http://schemas.microsoft.com/office/drawing/2014/main" id="{7D11A152-D167-8E4D-8878-D932BC81B727}"/>
              </a:ext>
            </a:extLst>
          </p:cNvPr>
          <p:cNvSpPr txBox="1">
            <a:spLocks noChangeArrowheads="1"/>
          </p:cNvSpPr>
          <p:nvPr/>
        </p:nvSpPr>
        <p:spPr bwMode="auto">
          <a:xfrm>
            <a:off x="0" y="908720"/>
            <a:ext cx="9143999" cy="523220"/>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DE" altLang="it-IT" sz="1400" dirty="0">
                <a:solidFill>
                  <a:schemeClr val="bg1"/>
                </a:solidFill>
              </a:rPr>
              <a:t>Analisis comparativo de resultados de 2 a</a:t>
            </a:r>
            <a:r>
              <a:rPr lang="es-HN" altLang="it-IT" sz="1400" dirty="0">
                <a:solidFill>
                  <a:schemeClr val="bg1"/>
                </a:solidFill>
              </a:rPr>
              <a:t>ños en los ensayos </a:t>
            </a:r>
            <a:r>
              <a:rPr lang="de-DE" altLang="it-IT" sz="1400" dirty="0">
                <a:solidFill>
                  <a:schemeClr val="bg1"/>
                </a:solidFill>
              </a:rPr>
              <a:t>GRIT y TRUFFLE</a:t>
            </a:r>
          </a:p>
          <a:p>
            <a:pPr algn="ctr" eaLnBrk="1" hangingPunct="1">
              <a:spcBef>
                <a:spcPct val="0"/>
              </a:spcBef>
              <a:buFontTx/>
              <a:buNone/>
            </a:pPr>
            <a:r>
              <a:rPr lang="de-DE" altLang="it-IT" sz="1400" dirty="0" err="1">
                <a:solidFill>
                  <a:schemeClr val="bg1"/>
                </a:solidFill>
              </a:rPr>
              <a:t>Ganzevoort</a:t>
            </a:r>
            <a:r>
              <a:rPr lang="de-DE" altLang="it-IT" sz="1400" dirty="0">
                <a:solidFill>
                  <a:schemeClr val="bg1"/>
                </a:solidFill>
              </a:rPr>
              <a:t> </a:t>
            </a:r>
            <a:r>
              <a:rPr lang="de-DE" altLang="it-IT" sz="1400" dirty="0" err="1">
                <a:solidFill>
                  <a:schemeClr val="bg1"/>
                </a:solidFill>
              </a:rPr>
              <a:t>w</a:t>
            </a:r>
            <a:r>
              <a:rPr lang="de-DE" altLang="it-IT" sz="1400" dirty="0">
                <a:solidFill>
                  <a:schemeClr val="bg1"/>
                </a:solidFill>
              </a:rPr>
              <a:t> et al</a:t>
            </a:r>
            <a:r>
              <a:rPr lang="en-GB" altLang="it-IT" sz="1400" dirty="0">
                <a:solidFill>
                  <a:schemeClr val="bg1"/>
                </a:solidFill>
              </a:rPr>
              <a:t>, UOG 2020</a:t>
            </a:r>
          </a:p>
        </p:txBody>
      </p:sp>
      <p:pic>
        <p:nvPicPr>
          <p:cNvPr id="6" name="Picture 5"/>
          <p:cNvPicPr>
            <a:picLocks noChangeAspect="1"/>
          </p:cNvPicPr>
          <p:nvPr/>
        </p:nvPicPr>
        <p:blipFill>
          <a:blip r:embed="rId4"/>
          <a:stretch>
            <a:fillRect/>
          </a:stretch>
        </p:blipFill>
        <p:spPr>
          <a:xfrm>
            <a:off x="211764" y="2317352"/>
            <a:ext cx="5656380" cy="4083560"/>
          </a:xfrm>
          <a:prstGeom prst="rect">
            <a:avLst/>
          </a:prstGeom>
        </p:spPr>
      </p:pic>
    </p:spTree>
    <p:extLst>
      <p:ext uri="{BB962C8B-B14F-4D97-AF65-F5344CB8AC3E}">
        <p14:creationId xmlns:p14="http://schemas.microsoft.com/office/powerpoint/2010/main" val="579097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94" name="Group 2"/>
          <p:cNvGrpSpPr>
            <a:grpSpLocks/>
          </p:cNvGrpSpPr>
          <p:nvPr/>
        </p:nvGrpSpPr>
        <p:grpSpPr bwMode="auto">
          <a:xfrm>
            <a:off x="0" y="-15875"/>
            <a:ext cx="9144000" cy="923925"/>
            <a:chOff x="0" y="3755"/>
            <a:chExt cx="5760" cy="582"/>
          </a:xfrm>
        </p:grpSpPr>
        <p:pic>
          <p:nvPicPr>
            <p:cNvPr id="33798"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3799"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13" name="TextBox 1">
            <a:extLst>
              <a:ext uri="{FF2B5EF4-FFF2-40B4-BE49-F238E27FC236}">
                <a16:creationId xmlns:a16="http://schemas.microsoft.com/office/drawing/2014/main" id="{928A8418-32BE-474B-A487-6A37AC498E82}"/>
              </a:ext>
            </a:extLst>
          </p:cNvPr>
          <p:cNvSpPr txBox="1">
            <a:spLocks noChangeArrowheads="1"/>
          </p:cNvSpPr>
          <p:nvPr/>
        </p:nvSpPr>
        <p:spPr bwMode="auto">
          <a:xfrm>
            <a:off x="1331911" y="1790171"/>
            <a:ext cx="6480175"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HN" altLang="it-IT" sz="2800" b="1" i="0" dirty="0">
                <a:solidFill>
                  <a:srgbClr val="000000"/>
                </a:solidFill>
              </a:rPr>
              <a:t>Discusión</a:t>
            </a:r>
          </a:p>
        </p:txBody>
      </p:sp>
      <p:sp>
        <p:nvSpPr>
          <p:cNvPr id="14" name="Rectangle 19">
            <a:extLst>
              <a:ext uri="{FF2B5EF4-FFF2-40B4-BE49-F238E27FC236}">
                <a16:creationId xmlns:a16="http://schemas.microsoft.com/office/drawing/2014/main" id="{91FD3785-E4F9-914C-9BCD-EF5E09227364}"/>
              </a:ext>
            </a:extLst>
          </p:cNvPr>
          <p:cNvSpPr>
            <a:spLocks noChangeArrowheads="1"/>
          </p:cNvSpPr>
          <p:nvPr/>
        </p:nvSpPr>
        <p:spPr bwMode="auto">
          <a:xfrm>
            <a:off x="539552" y="2485522"/>
            <a:ext cx="8208912" cy="3891322"/>
          </a:xfrm>
          <a:prstGeom prst="rect">
            <a:avLst/>
          </a:prstGeom>
          <a:solidFill>
            <a:srgbClr val="F0F3FB"/>
          </a:solidFill>
          <a:ln w="19050">
            <a:solidFill>
              <a:srgbClr val="445895"/>
            </a:solidFill>
            <a:miter lim="800000"/>
            <a:headEnd/>
            <a:tailEnd/>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lnSpc>
                <a:spcPct val="150000"/>
              </a:lnSpc>
            </a:pPr>
            <a:r>
              <a:rPr lang="es-HN" sz="1800" i="0" dirty="0"/>
              <a:t>La tasa de sobrevida sin NDI a los 2 años fue mas alta en el grupo de fetos monitorizados por </a:t>
            </a:r>
            <a:r>
              <a:rPr lang="es-HN" sz="1800" i="0" dirty="0" err="1"/>
              <a:t>cCTG</a:t>
            </a:r>
            <a:r>
              <a:rPr lang="es-HN" sz="1800" i="0" dirty="0"/>
              <a:t> + Doppler DV.</a:t>
            </a:r>
          </a:p>
          <a:p>
            <a:pPr algn="just">
              <a:lnSpc>
                <a:spcPct val="150000"/>
              </a:lnSpc>
            </a:pPr>
            <a:r>
              <a:rPr lang="es-HN" sz="1800" i="0" dirty="0"/>
              <a:t>Una tasa decreciente de muerte perinatal fue observada a través de los grupos a diferentes edades gestacionales a la inclusión, la cual fue mas aparente en aquellas incluidas a menor edad gestacional (26–27 semanas). </a:t>
            </a:r>
          </a:p>
          <a:p>
            <a:pPr algn="just">
              <a:lnSpc>
                <a:spcPct val="150000"/>
              </a:lnSpc>
            </a:pPr>
            <a:r>
              <a:rPr lang="es-HN" sz="1800" i="0" dirty="0"/>
              <a:t>Parámetros adicionales asociados significativamente con la sobrevida sin NDI a los 2 años fue edad gestacional sin aleatorización, flujo ARED de arteria umbilical, peso al nacer y </a:t>
            </a:r>
            <a:r>
              <a:rPr lang="es-HN" sz="1800" dirty="0"/>
              <a:t>Z</a:t>
            </a:r>
            <a:r>
              <a:rPr lang="es-HN" sz="1800" i="0" dirty="0"/>
              <a:t>-score de peso al nacer.</a:t>
            </a:r>
          </a:p>
        </p:txBody>
      </p:sp>
      <p:sp>
        <p:nvSpPr>
          <p:cNvPr id="8" name="Text Box 5">
            <a:extLst>
              <a:ext uri="{FF2B5EF4-FFF2-40B4-BE49-F238E27FC236}">
                <a16:creationId xmlns:a16="http://schemas.microsoft.com/office/drawing/2014/main" id="{E1191E5B-F944-394E-95CE-7D1CB042DDA1}"/>
              </a:ext>
            </a:extLst>
          </p:cNvPr>
          <p:cNvSpPr txBox="1">
            <a:spLocks noChangeArrowheads="1"/>
          </p:cNvSpPr>
          <p:nvPr/>
        </p:nvSpPr>
        <p:spPr bwMode="auto">
          <a:xfrm>
            <a:off x="0" y="908720"/>
            <a:ext cx="9143999" cy="523220"/>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DE" altLang="it-IT" sz="1400" dirty="0">
                <a:solidFill>
                  <a:schemeClr val="bg1"/>
                </a:solidFill>
              </a:rPr>
              <a:t>Analisis comparativo de resultados de 2 a</a:t>
            </a:r>
            <a:r>
              <a:rPr lang="es-HN" altLang="it-IT" sz="1400" dirty="0">
                <a:solidFill>
                  <a:schemeClr val="bg1"/>
                </a:solidFill>
              </a:rPr>
              <a:t>ños en los ensayos </a:t>
            </a:r>
            <a:r>
              <a:rPr lang="de-DE" altLang="it-IT" sz="1400" dirty="0">
                <a:solidFill>
                  <a:schemeClr val="bg1"/>
                </a:solidFill>
              </a:rPr>
              <a:t>GRIT y TRUFFLE</a:t>
            </a:r>
          </a:p>
          <a:p>
            <a:pPr algn="ctr" eaLnBrk="1" hangingPunct="1">
              <a:spcBef>
                <a:spcPct val="0"/>
              </a:spcBef>
              <a:buFontTx/>
              <a:buNone/>
            </a:pPr>
            <a:r>
              <a:rPr lang="de-DE" altLang="it-IT" sz="1400" dirty="0" err="1">
                <a:solidFill>
                  <a:schemeClr val="bg1"/>
                </a:solidFill>
              </a:rPr>
              <a:t>Ganzevoort</a:t>
            </a:r>
            <a:r>
              <a:rPr lang="de-DE" altLang="it-IT" sz="1400" dirty="0">
                <a:solidFill>
                  <a:schemeClr val="bg1"/>
                </a:solidFill>
              </a:rPr>
              <a:t> </a:t>
            </a:r>
            <a:r>
              <a:rPr lang="de-DE" altLang="it-IT" sz="1400" dirty="0" err="1">
                <a:solidFill>
                  <a:schemeClr val="bg1"/>
                </a:solidFill>
              </a:rPr>
              <a:t>w</a:t>
            </a:r>
            <a:r>
              <a:rPr lang="de-DE" altLang="it-IT" sz="1400" dirty="0">
                <a:solidFill>
                  <a:schemeClr val="bg1"/>
                </a:solidFill>
              </a:rPr>
              <a:t> et al</a:t>
            </a:r>
            <a:r>
              <a:rPr lang="en-GB" altLang="it-IT" sz="1400" dirty="0">
                <a:solidFill>
                  <a:schemeClr val="bg1"/>
                </a:solidFill>
              </a:rPr>
              <a:t>, UOG 2020</a:t>
            </a:r>
          </a:p>
        </p:txBody>
      </p:sp>
    </p:spTree>
    <p:extLst>
      <p:ext uri="{BB962C8B-B14F-4D97-AF65-F5344CB8AC3E}">
        <p14:creationId xmlns:p14="http://schemas.microsoft.com/office/powerpoint/2010/main" val="2617460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5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41722</TotalTime>
  <Words>1437</Words>
  <Application>Microsoft Office PowerPoint</Application>
  <PresentationFormat>On-screen Show (4:3)</PresentationFormat>
  <Paragraphs>87</Paragraphs>
  <Slides>11</Slides>
  <Notes>7</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11</vt:i4>
      </vt:variant>
    </vt:vector>
  </HeadingPairs>
  <TitlesOfParts>
    <vt:vector size="15" baseType="lpstr">
      <vt:lpstr>Arial</vt:lpstr>
      <vt:lpstr>Calibri</vt:lpstr>
      <vt:lpstr>Default Design</vt:lpstr>
      <vt:lpstr>5_Default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ISUOGUSR</dc:creator>
  <cp:lastModifiedBy>Renata Kotsia</cp:lastModifiedBy>
  <cp:revision>861</cp:revision>
  <cp:lastPrinted>2011-09-13T15:07:48Z</cp:lastPrinted>
  <dcterms:created xsi:type="dcterms:W3CDTF">2016-05-13T18:06:14Z</dcterms:created>
  <dcterms:modified xsi:type="dcterms:W3CDTF">2020-01-20T11:02:20Z</dcterms:modified>
</cp:coreProperties>
</file>