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aret Bold" panose="020B0604020202020204" charset="0"/>
      <p:regular r:id="rId3"/>
    </p:embeddedFont>
    <p:embeddedFont>
      <p:font typeface="Roboto 1" panose="020B0604020202020204" charset="0"/>
      <p:regular r:id="rId4"/>
    </p:embeddedFont>
    <p:embeddedFont>
      <p:font typeface="Roboto 1 Bold" panose="020B0604020202020204" charset="0"/>
      <p:regular r:id="rId5"/>
    </p:embeddedFont>
    <p:embeddedFont>
      <p:font typeface="Roboto 2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Atobrah-Kyeremeh" userId="44f6c705-d9bf-486c-a3ab-4d5a41686841" providerId="ADAL" clId="{51D38237-029A-4ED4-AEBF-22B00C32BF60}"/>
    <pc:docChg chg="modSld">
      <pc:chgData name="Melanie Atobrah-Kyeremeh" userId="44f6c705-d9bf-486c-a3ab-4d5a41686841" providerId="ADAL" clId="{51D38237-029A-4ED4-AEBF-22B00C32BF60}" dt="2026-02-18T16:23:19.419" v="2" actId="1076"/>
      <pc:docMkLst>
        <pc:docMk/>
      </pc:docMkLst>
      <pc:sldChg chg="modSp mod">
        <pc:chgData name="Melanie Atobrah-Kyeremeh" userId="44f6c705-d9bf-486c-a3ab-4d5a41686841" providerId="ADAL" clId="{51D38237-029A-4ED4-AEBF-22B00C32BF60}" dt="2026-02-18T16:23:19.419" v="2" actId="1076"/>
        <pc:sldMkLst>
          <pc:docMk/>
          <pc:sldMk cId="0" sldId="256"/>
        </pc:sldMkLst>
        <pc:spChg chg="mod">
          <ac:chgData name="Melanie Atobrah-Kyeremeh" userId="44f6c705-d9bf-486c-a3ab-4d5a41686841" providerId="ADAL" clId="{51D38237-029A-4ED4-AEBF-22B00C32BF60}" dt="2026-02-18T16:23:19.419" v="2" actId="1076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90492" cy="30861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3067051"/>
            <a:ext cx="9790492" cy="721995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60" r="-1" b="-193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754658" y="8823440"/>
            <a:ext cx="4796836" cy="1038225"/>
            <a:chOff x="0" y="0"/>
            <a:chExt cx="3001640" cy="649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39088" y="0"/>
                  </a:moveTo>
                  <a:lnTo>
                    <a:pt x="2962552" y="0"/>
                  </a:lnTo>
                  <a:cubicBezTo>
                    <a:pt x="2984139" y="0"/>
                    <a:pt x="3001640" y="17500"/>
                    <a:pt x="3001640" y="39088"/>
                  </a:cubicBezTo>
                  <a:lnTo>
                    <a:pt x="3001640" y="610585"/>
                  </a:lnTo>
                  <a:cubicBezTo>
                    <a:pt x="3001640" y="632173"/>
                    <a:pt x="2984139" y="649673"/>
                    <a:pt x="2962552" y="649673"/>
                  </a:cubicBezTo>
                  <a:lnTo>
                    <a:pt x="39088" y="649673"/>
                  </a:lnTo>
                  <a:cubicBezTo>
                    <a:pt x="17500" y="649673"/>
                    <a:pt x="0" y="632173"/>
                    <a:pt x="0" y="610585"/>
                  </a:cubicBezTo>
                  <a:lnTo>
                    <a:pt x="0" y="39088"/>
                  </a:lnTo>
                  <a:cubicBezTo>
                    <a:pt x="0" y="17500"/>
                    <a:pt x="17500" y="0"/>
                    <a:pt x="390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BA47E">
                    <a:alpha val="100000"/>
                  </a:srgbClr>
                </a:gs>
                <a:gs pos="100000">
                  <a:srgbClr val="E4D7C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019330" y="933428"/>
            <a:ext cx="7841886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67192" y="2155940"/>
            <a:ext cx="7346163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799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</a:pPr>
            <a:r>
              <a:rPr lang="en-US" sz="2799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799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​</a:t>
            </a:r>
          </a:p>
          <a:p>
            <a:pPr algn="l">
              <a:lnSpc>
                <a:spcPts val="3359"/>
              </a:lnSpc>
            </a:pPr>
            <a:r>
              <a:rPr lang="en-US" sz="2799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799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799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7928" y="9113952"/>
            <a:ext cx="3074672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383"/>
                </a:solidFill>
                <a:latin typeface="Garet Bold"/>
                <a:ea typeface="Garet Bold"/>
                <a:cs typeface="Garet Bold"/>
                <a:sym typeface="Garet Bold"/>
              </a:rPr>
              <a:t>REGISTER NOW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52" y="7924000"/>
            <a:ext cx="2468880" cy="246888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696200" y="8115300"/>
            <a:ext cx="2094292" cy="2057400"/>
            <a:chOff x="0" y="0"/>
            <a:chExt cx="576760" cy="560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67192" y="6642215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78922" y="451709"/>
            <a:ext cx="9432647" cy="2182682"/>
            <a:chOff x="0" y="0"/>
            <a:chExt cx="12576863" cy="2910243"/>
          </a:xfrm>
        </p:grpSpPr>
        <p:sp>
          <p:nvSpPr>
            <p:cNvPr id="18" name="Freeform 18"/>
            <p:cNvSpPr/>
            <p:nvPr/>
          </p:nvSpPr>
          <p:spPr>
            <a:xfrm>
              <a:off x="2597605" y="394543"/>
              <a:ext cx="9979258" cy="2146467"/>
            </a:xfrm>
            <a:custGeom>
              <a:avLst/>
              <a:gdLst/>
              <a:ahLst/>
              <a:cxnLst/>
              <a:rect l="l" t="t" r="r" b="b"/>
              <a:pathLst>
                <a:path w="9979258" h="2146467">
                  <a:moveTo>
                    <a:pt x="0" y="0"/>
                  </a:moveTo>
                  <a:lnTo>
                    <a:pt x="9979258" y="0"/>
                  </a:lnTo>
                  <a:lnTo>
                    <a:pt x="9979258" y="2146467"/>
                  </a:lnTo>
                  <a:lnTo>
                    <a:pt x="0" y="214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29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659175" cy="2910243"/>
            </a:xfrm>
            <a:custGeom>
              <a:avLst/>
              <a:gdLst/>
              <a:ahLst/>
              <a:cxnLst/>
              <a:rect l="l" t="t" r="r" b="b"/>
              <a:pathLst>
                <a:path w="2659175" h="2910243">
                  <a:moveTo>
                    <a:pt x="0" y="0"/>
                  </a:moveTo>
                  <a:lnTo>
                    <a:pt x="2659175" y="0"/>
                  </a:lnTo>
                  <a:lnTo>
                    <a:pt x="2659175" y="2910243"/>
                  </a:lnTo>
                  <a:lnTo>
                    <a:pt x="0" y="291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41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2</vt:lpstr>
      <vt:lpstr>Roboto 1 Bold</vt:lpstr>
      <vt:lpstr>Garet Bold</vt:lpstr>
      <vt:lpstr>Arial</vt:lpstr>
      <vt:lpstr>Roboto 1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2026-02-18T16:23:25Z</dcterms:modified>
  <dc:identifier>DAG4fY2yDEU</dc:identifier>
</cp:coreProperties>
</file>