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55171"/>
          </a:xfrm>
          <a:prstGeom prst="rect">
            <a:avLst/>
          </a:prstGeom>
          <a:solidFill>
            <a:srgbClr val="C8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rPr dirty="0"/>
              <a:t>ISUOG India Symposium – E-Poster Template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5685" y="542834"/>
            <a:ext cx="297389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rPr sz="2000" dirty="0"/>
              <a:t>Title of Your E-Poster 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0739" y="938107"/>
            <a:ext cx="112471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/>
            </a:pPr>
            <a:r>
              <a:rPr dirty="0"/>
              <a:t>Author Name1, Author Name2 – Institution / Department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290739" y="1310399"/>
            <a:ext cx="5486400" cy="934964"/>
          </a:xfrm>
          <a:prstGeom prst="rect">
            <a:avLst/>
          </a:prstGeom>
          <a:noFill/>
          <a:ln>
            <a:solidFill>
              <a:srgbClr val="285A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90739" y="1319710"/>
            <a:ext cx="5486400" cy="365760"/>
          </a:xfrm>
          <a:prstGeom prst="rect">
            <a:avLst/>
          </a:prstGeom>
          <a:solidFill>
            <a:srgbClr val="285A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Introduction / Background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310399"/>
            <a:ext cx="5303520" cy="946088"/>
          </a:xfrm>
          <a:prstGeom prst="rect">
            <a:avLst/>
          </a:prstGeom>
          <a:noFill/>
          <a:ln>
            <a:solidFill>
              <a:srgbClr val="285A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400800" y="1310399"/>
            <a:ext cx="5303520" cy="365760"/>
          </a:xfrm>
          <a:prstGeom prst="rect">
            <a:avLst/>
          </a:prstGeom>
          <a:solidFill>
            <a:srgbClr val="285A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rPr dirty="0"/>
              <a:t>Objectives / Aims</a:t>
            </a:r>
          </a:p>
        </p:txBody>
      </p:sp>
      <p:sp>
        <p:nvSpPr>
          <p:cNvPr id="9" name="Rectangle 8"/>
          <p:cNvSpPr/>
          <p:nvPr/>
        </p:nvSpPr>
        <p:spPr>
          <a:xfrm>
            <a:off x="290739" y="2447954"/>
            <a:ext cx="5486400" cy="943069"/>
          </a:xfrm>
          <a:prstGeom prst="rect">
            <a:avLst/>
          </a:prstGeom>
          <a:noFill/>
          <a:ln>
            <a:solidFill>
              <a:srgbClr val="C83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90739" y="2463797"/>
            <a:ext cx="5486400" cy="365760"/>
          </a:xfrm>
          <a:prstGeom prst="rect">
            <a:avLst/>
          </a:prstGeom>
          <a:solidFill>
            <a:srgbClr val="C8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Methods / Approach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0739" y="3606438"/>
            <a:ext cx="5486400" cy="911010"/>
          </a:xfrm>
          <a:prstGeom prst="rect">
            <a:avLst/>
          </a:prstGeom>
          <a:noFill/>
          <a:ln>
            <a:solidFill>
              <a:srgbClr val="E68C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90739" y="3578253"/>
            <a:ext cx="5486400" cy="365760"/>
          </a:xfrm>
          <a:prstGeom prst="rect">
            <a:avLst/>
          </a:prstGeom>
          <a:solidFill>
            <a:srgbClr val="E68C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Results / Findings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90738" y="4749553"/>
            <a:ext cx="11413581" cy="1005840"/>
          </a:xfrm>
          <a:prstGeom prst="rect">
            <a:avLst/>
          </a:prstGeom>
          <a:noFill/>
          <a:ln>
            <a:solidFill>
              <a:srgbClr val="285A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290738" y="4749552"/>
            <a:ext cx="11413581" cy="381603"/>
          </a:xfrm>
          <a:prstGeom prst="rect">
            <a:avLst/>
          </a:prstGeom>
          <a:solidFill>
            <a:srgbClr val="285A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Discussion / Interpretation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90740" y="5919892"/>
            <a:ext cx="11413580" cy="822846"/>
          </a:xfrm>
          <a:prstGeom prst="rect">
            <a:avLst/>
          </a:prstGeom>
          <a:noFill/>
          <a:ln>
            <a:solidFill>
              <a:srgbClr val="E68C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290739" y="5919892"/>
            <a:ext cx="11413580" cy="321845"/>
          </a:xfrm>
          <a:prstGeom prst="rect">
            <a:avLst/>
          </a:prstGeom>
          <a:solidFill>
            <a:srgbClr val="E68C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Conclusion / Take Home Message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0" y="2382035"/>
            <a:ext cx="5303520" cy="2219479"/>
          </a:xfrm>
          <a:prstGeom prst="rect">
            <a:avLst/>
          </a:prstGeom>
          <a:noFill/>
          <a:ln w="19050">
            <a:solidFill>
              <a:srgbClr val="A0A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i="1"/>
            </a:pPr>
            <a:r>
              <a:rPr lang="en-US" dirty="0">
                <a:solidFill>
                  <a:schemeClr val="tx1"/>
                </a:solidFill>
              </a:rPr>
              <a:t>         </a:t>
            </a:r>
            <a:r>
              <a:rPr dirty="0">
                <a:solidFill>
                  <a:schemeClr val="tx1"/>
                </a:solidFill>
              </a:rPr>
              <a:t>Insert Results Chart, Table, or Ultrasound Image Here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25595" y="82514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/>
            </a:pPr>
            <a:r>
              <a:rPr dirty="0"/>
              <a:t>Use 1–2 key visuals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Elizabeth Sandeman</dc:creator>
  <cp:keywords/>
  <dc:description>generated using python-pptx</dc:description>
  <cp:lastModifiedBy>Elizabeth Sandeman</cp:lastModifiedBy>
  <cp:revision>2</cp:revision>
  <dcterms:created xsi:type="dcterms:W3CDTF">2013-01-27T09:14:16Z</dcterms:created>
  <dcterms:modified xsi:type="dcterms:W3CDTF">2026-02-06T15:55:40Z</dcterms:modified>
  <cp:category/>
</cp:coreProperties>
</file>