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4812" r:id="rId2"/>
  </p:sldMasterIdLst>
  <p:notesMasterIdLst>
    <p:notesMasterId r:id="rId15"/>
  </p:notesMasterIdLst>
  <p:sldIdLst>
    <p:sldId id="329" r:id="rId3"/>
    <p:sldId id="350" r:id="rId4"/>
    <p:sldId id="349" r:id="rId5"/>
    <p:sldId id="384" r:id="rId6"/>
    <p:sldId id="389" r:id="rId7"/>
    <p:sldId id="396" r:id="rId8"/>
    <p:sldId id="379" r:id="rId9"/>
    <p:sldId id="387" r:id="rId10"/>
    <p:sldId id="398" r:id="rId11"/>
    <p:sldId id="353" r:id="rId12"/>
    <p:sldId id="381" r:id="rId13"/>
    <p:sldId id="371" r:id="rId14"/>
  </p:sldIdLst>
  <p:sldSz cx="9144000" cy="6858000" type="screen4x3"/>
  <p:notesSz cx="6761163" cy="9942513"/>
  <p:defaultTextStyle>
    <a:defPPr>
      <a:defRPr lang="en-GB"/>
    </a:defPPr>
    <a:lvl1pPr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5pPr>
    <a:lvl6pPr marL="2286000" algn="l" defTabSz="914400" rtl="0" eaLnBrk="1" latinLnBrk="0" hangingPunct="1">
      <a:defRPr i="1" kern="1200">
        <a:solidFill>
          <a:schemeClr val="tx1"/>
        </a:solidFill>
        <a:latin typeface="Arial" panose="020B0604020202020204" pitchFamily="34" charset="0"/>
        <a:ea typeface="+mn-ea"/>
        <a:cs typeface="+mn-cs"/>
      </a:defRPr>
    </a:lvl6pPr>
    <a:lvl7pPr marL="2743200" algn="l" defTabSz="914400" rtl="0" eaLnBrk="1" latinLnBrk="0" hangingPunct="1">
      <a:defRPr i="1" kern="1200">
        <a:solidFill>
          <a:schemeClr val="tx1"/>
        </a:solidFill>
        <a:latin typeface="Arial" panose="020B0604020202020204" pitchFamily="34" charset="0"/>
        <a:ea typeface="+mn-ea"/>
        <a:cs typeface="+mn-cs"/>
      </a:defRPr>
    </a:lvl7pPr>
    <a:lvl8pPr marL="3200400" algn="l" defTabSz="914400" rtl="0" eaLnBrk="1" latinLnBrk="0" hangingPunct="1">
      <a:defRPr i="1" kern="1200">
        <a:solidFill>
          <a:schemeClr val="tx1"/>
        </a:solidFill>
        <a:latin typeface="Arial" panose="020B0604020202020204" pitchFamily="34" charset="0"/>
        <a:ea typeface="+mn-ea"/>
        <a:cs typeface="+mn-cs"/>
      </a:defRPr>
    </a:lvl8pPr>
    <a:lvl9pPr marL="3657600" algn="l" defTabSz="914400" rtl="0" eaLnBrk="1" latinLnBrk="0" hangingPunct="1">
      <a:defRPr i="1"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618">
          <p15:clr>
            <a:srgbClr val="A4A3A4"/>
          </p15:clr>
        </p15:guide>
        <p15:guide id="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D6E4"/>
    <a:srgbClr val="EADEE7"/>
    <a:srgbClr val="ED1D24"/>
    <a:srgbClr val="445895"/>
    <a:srgbClr val="CDDEFF"/>
    <a:srgbClr val="002060"/>
    <a:srgbClr val="F0F3FB"/>
    <a:srgbClr val="E2E1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Stile medio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53" autoAdjust="0"/>
    <p:restoredTop sz="88379" autoAdjust="0"/>
  </p:normalViewPr>
  <p:slideViewPr>
    <p:cSldViewPr>
      <p:cViewPr varScale="1">
        <p:scale>
          <a:sx n="90" d="100"/>
          <a:sy n="90" d="100"/>
        </p:scale>
        <p:origin x="456" y="84"/>
      </p:cViewPr>
      <p:guideLst>
        <p:guide orient="horz" pos="2160"/>
        <p:guide pos="2880"/>
        <p:guide orient="horz" pos="618"/>
        <p:guide/>
      </p:guideLst>
    </p:cSldViewPr>
  </p:slideViewPr>
  <p:notesTextViewPr>
    <p:cViewPr>
      <p:scale>
        <a:sx n="100" d="100"/>
        <a:sy n="100" d="100"/>
      </p:scale>
      <p:origin x="0" y="0"/>
    </p:cViewPr>
  </p:notesTextViewPr>
  <p:sorterViewPr>
    <p:cViewPr>
      <p:scale>
        <a:sx n="100" d="100"/>
        <a:sy n="100" d="100"/>
      </p:scale>
      <p:origin x="0" y="176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uben Fernandez" userId="b2ddae9f6de01a07" providerId="LiveId" clId="{6979034A-C716-4FA8-A7F1-75381380FD38}"/>
    <pc:docChg chg="custSel modSld">
      <pc:chgData name="Ruben Fernandez" userId="b2ddae9f6de01a07" providerId="LiveId" clId="{6979034A-C716-4FA8-A7F1-75381380FD38}" dt="2018-12-19T18:28:24.147" v="7581" actId="313"/>
      <pc:docMkLst>
        <pc:docMk/>
      </pc:docMkLst>
      <pc:sldChg chg="modSp">
        <pc:chgData name="Ruben Fernandez" userId="b2ddae9f6de01a07" providerId="LiveId" clId="{6979034A-C716-4FA8-A7F1-75381380FD38}" dt="2018-12-12T14:51:19.976" v="1221" actId="20577"/>
        <pc:sldMkLst>
          <pc:docMk/>
          <pc:sldMk cId="0" sldId="329"/>
        </pc:sldMkLst>
        <pc:spChg chg="mod">
          <ac:chgData name="Ruben Fernandez" userId="b2ddae9f6de01a07" providerId="LiveId" clId="{6979034A-C716-4FA8-A7F1-75381380FD38}" dt="2018-12-12T14:51:19.976" v="1221" actId="20577"/>
          <ac:spMkLst>
            <pc:docMk/>
            <pc:sldMk cId="0" sldId="329"/>
            <ac:spMk id="17411" creationId="{00000000-0000-0000-0000-000000000000}"/>
          </ac:spMkLst>
        </pc:spChg>
        <pc:spChg chg="mod">
          <ac:chgData name="Ruben Fernandez" userId="b2ddae9f6de01a07" providerId="LiveId" clId="{6979034A-C716-4FA8-A7F1-75381380FD38}" dt="2018-11-29T16:24:00.318" v="106" actId="313"/>
          <ac:spMkLst>
            <pc:docMk/>
            <pc:sldMk cId="0" sldId="329"/>
            <ac:spMk id="17412" creationId="{00000000-0000-0000-0000-000000000000}"/>
          </ac:spMkLst>
        </pc:spChg>
        <pc:spChg chg="mod">
          <ac:chgData name="Ruben Fernandez" userId="b2ddae9f6de01a07" providerId="LiveId" clId="{6979034A-C716-4FA8-A7F1-75381380FD38}" dt="2018-11-29T16:25:05.773" v="167" actId="20577"/>
          <ac:spMkLst>
            <pc:docMk/>
            <pc:sldMk cId="0" sldId="329"/>
            <ac:spMk id="17413" creationId="{00000000-0000-0000-0000-000000000000}"/>
          </ac:spMkLst>
        </pc:spChg>
      </pc:sldChg>
      <pc:sldChg chg="modSp">
        <pc:chgData name="Ruben Fernandez" userId="b2ddae9f6de01a07" providerId="LiveId" clId="{6979034A-C716-4FA8-A7F1-75381380FD38}" dt="2018-11-29T18:04:55.280" v="1219" actId="313"/>
        <pc:sldMkLst>
          <pc:docMk/>
          <pc:sldMk cId="0" sldId="350"/>
        </pc:sldMkLst>
        <pc:spChg chg="mod">
          <ac:chgData name="Ruben Fernandez" userId="b2ddae9f6de01a07" providerId="LiveId" clId="{6979034A-C716-4FA8-A7F1-75381380FD38}" dt="2018-11-29T18:04:55.280" v="1219" actId="313"/>
          <ac:spMkLst>
            <pc:docMk/>
            <pc:sldMk cId="0" sldId="350"/>
            <ac:spMk id="12" creationId="{00000000-0000-0000-0000-000000000000}"/>
          </ac:spMkLst>
        </pc:spChg>
        <pc:spChg chg="mod">
          <ac:chgData name="Ruben Fernandez" userId="b2ddae9f6de01a07" providerId="LiveId" clId="{6979034A-C716-4FA8-A7F1-75381380FD38}" dt="2018-11-29T17:09:56.184" v="262" actId="313"/>
          <ac:spMkLst>
            <pc:docMk/>
            <pc:sldMk cId="0" sldId="350"/>
            <ac:spMk id="21509" creationId="{00000000-0000-0000-0000-000000000000}"/>
          </ac:spMkLst>
        </pc:spChg>
        <pc:spChg chg="mod">
          <ac:chgData name="Ruben Fernandez" userId="b2ddae9f6de01a07" providerId="LiveId" clId="{6979034A-C716-4FA8-A7F1-75381380FD38}" dt="2018-11-29T17:09:41.905" v="258" actId="207"/>
          <ac:spMkLst>
            <pc:docMk/>
            <pc:sldMk cId="0" sldId="350"/>
            <ac:spMk id="21511" creationId="{00000000-0000-0000-0000-000000000000}"/>
          </ac:spMkLst>
        </pc:spChg>
      </pc:sldChg>
      <pc:sldChg chg="modSp modAnim">
        <pc:chgData name="Ruben Fernandez" userId="b2ddae9f6de01a07" providerId="LiveId" clId="{6979034A-C716-4FA8-A7F1-75381380FD38}" dt="2018-12-19T17:35:45.359" v="6380" actId="313"/>
        <pc:sldMkLst>
          <pc:docMk/>
          <pc:sldMk cId="0" sldId="353"/>
        </pc:sldMkLst>
        <pc:spChg chg="mod">
          <ac:chgData name="Ruben Fernandez" userId="b2ddae9f6de01a07" providerId="LiveId" clId="{6979034A-C716-4FA8-A7F1-75381380FD38}" dt="2018-12-19T16:39:51.774" v="5361" actId="6549"/>
          <ac:spMkLst>
            <pc:docMk/>
            <pc:sldMk cId="0" sldId="353"/>
            <ac:spMk id="9" creationId="{00000000-0000-0000-0000-000000000000}"/>
          </ac:spMkLst>
        </pc:spChg>
        <pc:spChg chg="mod">
          <ac:chgData name="Ruben Fernandez" userId="b2ddae9f6de01a07" providerId="LiveId" clId="{6979034A-C716-4FA8-A7F1-75381380FD38}" dt="2018-12-19T17:35:45.359" v="6380" actId="313"/>
          <ac:spMkLst>
            <pc:docMk/>
            <pc:sldMk cId="0" sldId="353"/>
            <ac:spMk id="31747" creationId="{00000000-0000-0000-0000-000000000000}"/>
          </ac:spMkLst>
        </pc:spChg>
        <pc:spChg chg="mod">
          <ac:chgData name="Ruben Fernandez" userId="b2ddae9f6de01a07" providerId="LiveId" clId="{6979034A-C716-4FA8-A7F1-75381380FD38}" dt="2018-12-19T16:40:07.023" v="5364" actId="313"/>
          <ac:spMkLst>
            <pc:docMk/>
            <pc:sldMk cId="0" sldId="353"/>
            <ac:spMk id="33796" creationId="{00000000-0000-0000-0000-000000000000}"/>
          </ac:spMkLst>
        </pc:spChg>
      </pc:sldChg>
      <pc:sldChg chg="modSp">
        <pc:chgData name="Ruben Fernandez" userId="b2ddae9f6de01a07" providerId="LiveId" clId="{6979034A-C716-4FA8-A7F1-75381380FD38}" dt="2018-12-19T18:28:24.147" v="7581" actId="313"/>
        <pc:sldMkLst>
          <pc:docMk/>
          <pc:sldMk cId="4107461093" sldId="371"/>
        </pc:sldMkLst>
        <pc:spChg chg="mod">
          <ac:chgData name="Ruben Fernandez" userId="b2ddae9f6de01a07" providerId="LiveId" clId="{6979034A-C716-4FA8-A7F1-75381380FD38}" dt="2018-12-19T18:28:24.147" v="7581" actId="313"/>
          <ac:spMkLst>
            <pc:docMk/>
            <pc:sldMk cId="4107461093" sldId="371"/>
            <ac:spMk id="9" creationId="{00000000-0000-0000-0000-000000000000}"/>
          </ac:spMkLst>
        </pc:spChg>
        <pc:spChg chg="mod">
          <ac:chgData name="Ruben Fernandez" userId="b2ddae9f6de01a07" providerId="LiveId" clId="{6979034A-C716-4FA8-A7F1-75381380FD38}" dt="2018-12-19T18:24:19.778" v="7020" actId="6549"/>
          <ac:spMkLst>
            <pc:docMk/>
            <pc:sldMk cId="4107461093" sldId="371"/>
            <ac:spMk id="12" creationId="{00000000-0000-0000-0000-000000000000}"/>
          </ac:spMkLst>
        </pc:spChg>
        <pc:spChg chg="mod">
          <ac:chgData name="Ruben Fernandez" userId="b2ddae9f6de01a07" providerId="LiveId" clId="{6979034A-C716-4FA8-A7F1-75381380FD38}" dt="2018-12-19T18:24:41.238" v="7045" actId="313"/>
          <ac:spMkLst>
            <pc:docMk/>
            <pc:sldMk cId="4107461093" sldId="371"/>
            <ac:spMk id="27653" creationId="{00000000-0000-0000-0000-000000000000}"/>
          </ac:spMkLst>
        </pc:spChg>
      </pc:sldChg>
      <pc:sldChg chg="modSp">
        <pc:chgData name="Ruben Fernandez" userId="b2ddae9f6de01a07" providerId="LiveId" clId="{6979034A-C716-4FA8-A7F1-75381380FD38}" dt="2018-12-18T16:45:12.654" v="4459" actId="790"/>
        <pc:sldMkLst>
          <pc:docMk/>
          <pc:sldMk cId="0" sldId="379"/>
        </pc:sldMkLst>
        <pc:spChg chg="mod">
          <ac:chgData name="Ruben Fernandez" userId="b2ddae9f6de01a07" providerId="LiveId" clId="{6979034A-C716-4FA8-A7F1-75381380FD38}" dt="2018-12-18T16:45:12.654" v="4459" actId="790"/>
          <ac:spMkLst>
            <pc:docMk/>
            <pc:sldMk cId="0" sldId="379"/>
            <ac:spMk id="5" creationId="{00000000-0000-0000-0000-000000000000}"/>
          </ac:spMkLst>
        </pc:spChg>
        <pc:spChg chg="mod">
          <ac:chgData name="Ruben Fernandez" userId="b2ddae9f6de01a07" providerId="LiveId" clId="{6979034A-C716-4FA8-A7F1-75381380FD38}" dt="2018-12-18T16:45:03.598" v="4458" actId="313"/>
          <ac:spMkLst>
            <pc:docMk/>
            <pc:sldMk cId="0" sldId="379"/>
            <ac:spMk id="10" creationId="{00000000-0000-0000-0000-000000000000}"/>
          </ac:spMkLst>
        </pc:spChg>
        <pc:spChg chg="mod">
          <ac:chgData name="Ruben Fernandez" userId="b2ddae9f6de01a07" providerId="LiveId" clId="{6979034A-C716-4FA8-A7F1-75381380FD38}" dt="2018-12-18T16:31:13.448" v="4146"/>
          <ac:spMkLst>
            <pc:docMk/>
            <pc:sldMk cId="0" sldId="379"/>
            <ac:spMk id="11" creationId="{00000000-0000-0000-0000-000000000000}"/>
          </ac:spMkLst>
        </pc:spChg>
      </pc:sldChg>
      <pc:sldChg chg="modSp">
        <pc:chgData name="Ruben Fernandez" userId="b2ddae9f6de01a07" providerId="LiveId" clId="{6979034A-C716-4FA8-A7F1-75381380FD38}" dt="2018-12-19T18:24:06.107" v="6933" actId="313"/>
        <pc:sldMkLst>
          <pc:docMk/>
          <pc:sldMk cId="0" sldId="381"/>
        </pc:sldMkLst>
        <pc:spChg chg="mod">
          <ac:chgData name="Ruben Fernandez" userId="b2ddae9f6de01a07" providerId="LiveId" clId="{6979034A-C716-4FA8-A7F1-75381380FD38}" dt="2018-12-19T17:49:50.104" v="6764" actId="20577"/>
          <ac:spMkLst>
            <pc:docMk/>
            <pc:sldMk cId="0" sldId="381"/>
            <ac:spMk id="5" creationId="{00000000-0000-0000-0000-000000000000}"/>
          </ac:spMkLst>
        </pc:spChg>
        <pc:spChg chg="mod">
          <ac:chgData name="Ruben Fernandez" userId="b2ddae9f6de01a07" providerId="LiveId" clId="{6979034A-C716-4FA8-A7F1-75381380FD38}" dt="2018-12-19T17:40:04.162" v="6470" actId="313"/>
          <ac:spMkLst>
            <pc:docMk/>
            <pc:sldMk cId="0" sldId="381"/>
            <ac:spMk id="8" creationId="{00000000-0000-0000-0000-000000000000}"/>
          </ac:spMkLst>
        </pc:spChg>
        <pc:spChg chg="mod">
          <ac:chgData name="Ruben Fernandez" userId="b2ddae9f6de01a07" providerId="LiveId" clId="{6979034A-C716-4FA8-A7F1-75381380FD38}" dt="2018-12-19T17:50:06.311" v="6766" actId="313"/>
          <ac:spMkLst>
            <pc:docMk/>
            <pc:sldMk cId="0" sldId="381"/>
            <ac:spMk id="9" creationId="{00000000-0000-0000-0000-000000000000}"/>
          </ac:spMkLst>
        </pc:spChg>
        <pc:spChg chg="mod">
          <ac:chgData name="Ruben Fernandez" userId="b2ddae9f6de01a07" providerId="LiveId" clId="{6979034A-C716-4FA8-A7F1-75381380FD38}" dt="2018-12-19T18:24:06.107" v="6933" actId="313"/>
          <ac:spMkLst>
            <pc:docMk/>
            <pc:sldMk cId="0" sldId="381"/>
            <ac:spMk id="10" creationId="{00000000-0000-0000-0000-000000000000}"/>
          </ac:spMkLst>
        </pc:spChg>
        <pc:spChg chg="mod">
          <ac:chgData name="Ruben Fernandez" userId="b2ddae9f6de01a07" providerId="LiveId" clId="{6979034A-C716-4FA8-A7F1-75381380FD38}" dt="2018-12-19T17:36:29.800" v="6467" actId="6549"/>
          <ac:spMkLst>
            <pc:docMk/>
            <pc:sldMk cId="0" sldId="381"/>
            <ac:spMk id="11" creationId="{00000000-0000-0000-0000-000000000000}"/>
          </ac:spMkLst>
        </pc:spChg>
      </pc:sldChg>
      <pc:sldChg chg="modSp">
        <pc:chgData name="Ruben Fernandez" userId="b2ddae9f6de01a07" providerId="LiveId" clId="{6979034A-C716-4FA8-A7F1-75381380FD38}" dt="2018-12-18T16:46:42.739" v="4612" actId="313"/>
        <pc:sldMkLst>
          <pc:docMk/>
          <pc:sldMk cId="579097104" sldId="387"/>
        </pc:sldMkLst>
        <pc:spChg chg="mod">
          <ac:chgData name="Ruben Fernandez" userId="b2ddae9f6de01a07" providerId="LiveId" clId="{6979034A-C716-4FA8-A7F1-75381380FD38}" dt="2018-12-18T16:46:12.536" v="4549" actId="790"/>
          <ac:spMkLst>
            <pc:docMk/>
            <pc:sldMk cId="579097104" sldId="387"/>
            <ac:spMk id="5" creationId="{00000000-0000-0000-0000-000000000000}"/>
          </ac:spMkLst>
        </pc:spChg>
        <pc:spChg chg="mod">
          <ac:chgData name="Ruben Fernandez" userId="b2ddae9f6de01a07" providerId="LiveId" clId="{6979034A-C716-4FA8-A7F1-75381380FD38}" dt="2018-12-18T16:46:42.739" v="4612" actId="313"/>
          <ac:spMkLst>
            <pc:docMk/>
            <pc:sldMk cId="579097104" sldId="387"/>
            <ac:spMk id="10" creationId="{00000000-0000-0000-0000-000000000000}"/>
          </ac:spMkLst>
        </pc:spChg>
        <pc:spChg chg="mod">
          <ac:chgData name="Ruben Fernandez" userId="b2ddae9f6de01a07" providerId="LiveId" clId="{6979034A-C716-4FA8-A7F1-75381380FD38}" dt="2018-12-18T16:46:03.734" v="4545"/>
          <ac:spMkLst>
            <pc:docMk/>
            <pc:sldMk cId="579097104" sldId="387"/>
            <ac:spMk id="11" creationId="{00000000-0000-0000-0000-000000000000}"/>
          </ac:spMkLst>
        </pc:spChg>
      </pc:sldChg>
      <pc:sldChg chg="modSp">
        <pc:chgData name="Ruben Fernandez" userId="b2ddae9f6de01a07" providerId="LiveId" clId="{6979034A-C716-4FA8-A7F1-75381380FD38}" dt="2018-12-18T16:44:07.843" v="4454" actId="313"/>
        <pc:sldMkLst>
          <pc:docMk/>
          <pc:sldMk cId="214168035" sldId="389"/>
        </pc:sldMkLst>
        <pc:spChg chg="mod">
          <ac:chgData name="Ruben Fernandez" userId="b2ddae9f6de01a07" providerId="LiveId" clId="{6979034A-C716-4FA8-A7F1-75381380FD38}" dt="2018-12-18T16:44:07.843" v="4454" actId="313"/>
          <ac:spMkLst>
            <pc:docMk/>
            <pc:sldMk cId="214168035" sldId="389"/>
            <ac:spMk id="12" creationId="{00000000-0000-0000-0000-000000000000}"/>
          </ac:spMkLst>
        </pc:spChg>
      </pc:sldChg>
      <pc:sldChg chg="modSp">
        <pc:chgData name="Ruben Fernandez" userId="b2ddae9f6de01a07" providerId="LiveId" clId="{6979034A-C716-4FA8-A7F1-75381380FD38}" dt="2018-12-18T16:24:59.193" v="4060" actId="20577"/>
        <pc:sldMkLst>
          <pc:docMk/>
          <pc:sldMk cId="720589061" sldId="396"/>
        </pc:sldMkLst>
        <pc:spChg chg="mod">
          <ac:chgData name="Ruben Fernandez" userId="b2ddae9f6de01a07" providerId="LiveId" clId="{6979034A-C716-4FA8-A7F1-75381380FD38}" dt="2018-12-18T16:24:59.193" v="4060" actId="20577"/>
          <ac:spMkLst>
            <pc:docMk/>
            <pc:sldMk cId="720589061" sldId="396"/>
            <ac:spMk id="12" creationId="{00000000-0000-0000-0000-000000000000}"/>
          </ac:spMkLst>
        </pc:spChg>
        <pc:spChg chg="mod">
          <ac:chgData name="Ruben Fernandez" userId="b2ddae9f6de01a07" providerId="LiveId" clId="{6979034A-C716-4FA8-A7F1-75381380FD38}" dt="2018-12-14T23:44:47.664" v="2465"/>
          <ac:spMkLst>
            <pc:docMk/>
            <pc:sldMk cId="720589061" sldId="396"/>
            <ac:spMk id="14" creationId="{00000000-0000-0000-0000-000000000000}"/>
          </ac:spMkLst>
        </pc:spChg>
        <pc:spChg chg="mod">
          <ac:chgData name="Ruben Fernandez" userId="b2ddae9f6de01a07" providerId="LiveId" clId="{6979034A-C716-4FA8-A7F1-75381380FD38}" dt="2018-12-14T23:45:59.242" v="2469" actId="313"/>
          <ac:spMkLst>
            <pc:docMk/>
            <pc:sldMk cId="720589061" sldId="396"/>
            <ac:spMk id="15" creationId="{00000000-0000-0000-0000-000000000000}"/>
          </ac:spMkLst>
        </pc:spChg>
      </pc:sldChg>
      <pc:sldChg chg="modSp">
        <pc:chgData name="Ruben Fernandez" userId="b2ddae9f6de01a07" providerId="LiveId" clId="{6979034A-C716-4FA8-A7F1-75381380FD38}" dt="2018-12-18T18:09:10.258" v="5274" actId="313"/>
        <pc:sldMkLst>
          <pc:docMk/>
          <pc:sldMk cId="4103721140" sldId="398"/>
        </pc:sldMkLst>
        <pc:spChg chg="mod">
          <ac:chgData name="Ruben Fernandez" userId="b2ddae9f6de01a07" providerId="LiveId" clId="{6979034A-C716-4FA8-A7F1-75381380FD38}" dt="2018-12-18T18:06:12.609" v="4903" actId="790"/>
          <ac:spMkLst>
            <pc:docMk/>
            <pc:sldMk cId="4103721140" sldId="398"/>
            <ac:spMk id="5" creationId="{00000000-0000-0000-0000-000000000000}"/>
          </ac:spMkLst>
        </pc:spChg>
        <pc:spChg chg="mod">
          <ac:chgData name="Ruben Fernandez" userId="b2ddae9f6de01a07" providerId="LiveId" clId="{6979034A-C716-4FA8-A7F1-75381380FD38}" dt="2018-12-18T18:06:01.045" v="4899"/>
          <ac:spMkLst>
            <pc:docMk/>
            <pc:sldMk cId="4103721140" sldId="398"/>
            <ac:spMk id="11" creationId="{00000000-0000-0000-0000-000000000000}"/>
          </ac:spMkLst>
        </pc:spChg>
        <pc:spChg chg="mod">
          <ac:chgData name="Ruben Fernandez" userId="b2ddae9f6de01a07" providerId="LiveId" clId="{6979034A-C716-4FA8-A7F1-75381380FD38}" dt="2018-12-18T18:09:10.258" v="5274" actId="313"/>
          <ac:spMkLst>
            <pc:docMk/>
            <pc:sldMk cId="4103721140" sldId="398"/>
            <ac:spMk id="12"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30525" cy="496888"/>
          </a:xfrm>
          <a:prstGeom prst="rect">
            <a:avLst/>
          </a:prstGeom>
        </p:spPr>
        <p:txBody>
          <a:bodyPr vert="horz" lIns="91440" tIns="45720" rIns="91440" bIns="45720" rtlCol="0"/>
          <a:lstStyle>
            <a:lvl1pPr algn="l" eaLnBrk="1" hangingPunct="1">
              <a:defRPr sz="1200" i="0">
                <a:latin typeface="Arial" charset="0"/>
              </a:defRPr>
            </a:lvl1pPr>
          </a:lstStyle>
          <a:p>
            <a:pPr>
              <a:defRPr/>
            </a:pPr>
            <a:endParaRPr lang="it-IT" dirty="0"/>
          </a:p>
        </p:txBody>
      </p:sp>
      <p:sp>
        <p:nvSpPr>
          <p:cNvPr id="3" name="Segnaposto data 2"/>
          <p:cNvSpPr>
            <a:spLocks noGrp="1"/>
          </p:cNvSpPr>
          <p:nvPr>
            <p:ph type="dt" idx="1"/>
          </p:nvPr>
        </p:nvSpPr>
        <p:spPr>
          <a:xfrm>
            <a:off x="3829050" y="0"/>
            <a:ext cx="2930525" cy="496888"/>
          </a:xfrm>
          <a:prstGeom prst="rect">
            <a:avLst/>
          </a:prstGeom>
        </p:spPr>
        <p:txBody>
          <a:bodyPr vert="horz" lIns="91440" tIns="45720" rIns="91440" bIns="45720" rtlCol="0"/>
          <a:lstStyle>
            <a:lvl1pPr algn="r" eaLnBrk="1" hangingPunct="1">
              <a:defRPr sz="1200" i="0">
                <a:latin typeface="Arial" charset="0"/>
              </a:defRPr>
            </a:lvl1pPr>
          </a:lstStyle>
          <a:p>
            <a:pPr>
              <a:defRPr/>
            </a:pPr>
            <a:fld id="{E85DC6F2-61F7-47F7-BDDB-8773C9C1B552}" type="datetimeFigureOut">
              <a:rPr lang="it-IT"/>
              <a:pPr>
                <a:defRPr/>
              </a:pPr>
              <a:t>10/01/2019</a:t>
            </a:fld>
            <a:endParaRPr lang="it-IT" dirty="0"/>
          </a:p>
        </p:txBody>
      </p:sp>
      <p:sp>
        <p:nvSpPr>
          <p:cNvPr id="4" name="Segnaposto immagine diapositiva 3"/>
          <p:cNvSpPr>
            <a:spLocks noGrp="1" noRot="1" noChangeAspect="1"/>
          </p:cNvSpPr>
          <p:nvPr>
            <p:ph type="sldImg" idx="2"/>
          </p:nvPr>
        </p:nvSpPr>
        <p:spPr>
          <a:xfrm>
            <a:off x="896938" y="746125"/>
            <a:ext cx="4967287" cy="3727450"/>
          </a:xfrm>
          <a:prstGeom prst="rect">
            <a:avLst/>
          </a:prstGeom>
          <a:noFill/>
          <a:ln w="12700">
            <a:solidFill>
              <a:prstClr val="black"/>
            </a:solidFill>
          </a:ln>
        </p:spPr>
        <p:txBody>
          <a:bodyPr vert="horz" lIns="91440" tIns="45720" rIns="91440" bIns="45720" rtlCol="0" anchor="ctr"/>
          <a:lstStyle/>
          <a:p>
            <a:pPr lvl="0"/>
            <a:endParaRPr lang="it-IT" noProof="0" dirty="0"/>
          </a:p>
        </p:txBody>
      </p:sp>
      <p:sp>
        <p:nvSpPr>
          <p:cNvPr id="5" name="Segnaposto note 4"/>
          <p:cNvSpPr>
            <a:spLocks noGrp="1"/>
          </p:cNvSpPr>
          <p:nvPr>
            <p:ph type="body" sz="quarter" idx="3"/>
          </p:nvPr>
        </p:nvSpPr>
        <p:spPr>
          <a:xfrm>
            <a:off x="676275" y="4722813"/>
            <a:ext cx="5408613" cy="4473575"/>
          </a:xfrm>
          <a:prstGeom prst="rect">
            <a:avLst/>
          </a:prstGeom>
        </p:spPr>
        <p:txBody>
          <a:bodyPr vert="horz" lIns="91440" tIns="45720" rIns="91440" bIns="45720" rtlCol="0"/>
          <a:lstStyle/>
          <a:p>
            <a:pPr lvl="0"/>
            <a:r>
              <a:rPr lang="it-IT" noProof="0"/>
              <a:t>Fare clic per modificare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p>
        </p:txBody>
      </p:sp>
      <p:sp>
        <p:nvSpPr>
          <p:cNvPr id="6" name="Segnaposto piè di pagina 5"/>
          <p:cNvSpPr>
            <a:spLocks noGrp="1"/>
          </p:cNvSpPr>
          <p:nvPr>
            <p:ph type="ftr" sz="quarter" idx="4"/>
          </p:nvPr>
        </p:nvSpPr>
        <p:spPr>
          <a:xfrm>
            <a:off x="0" y="9444038"/>
            <a:ext cx="2930525" cy="496887"/>
          </a:xfrm>
          <a:prstGeom prst="rect">
            <a:avLst/>
          </a:prstGeom>
        </p:spPr>
        <p:txBody>
          <a:bodyPr vert="horz" lIns="91440" tIns="45720" rIns="91440" bIns="45720" rtlCol="0" anchor="b"/>
          <a:lstStyle>
            <a:lvl1pPr algn="l" eaLnBrk="1" hangingPunct="1">
              <a:defRPr sz="1200" i="0">
                <a:latin typeface="Arial" charset="0"/>
              </a:defRPr>
            </a:lvl1pPr>
          </a:lstStyle>
          <a:p>
            <a:pPr>
              <a:defRPr/>
            </a:pPr>
            <a:endParaRPr lang="it-IT" dirty="0"/>
          </a:p>
        </p:txBody>
      </p:sp>
      <p:sp>
        <p:nvSpPr>
          <p:cNvPr id="7" name="Segnaposto numero diapositiva 6"/>
          <p:cNvSpPr>
            <a:spLocks noGrp="1"/>
          </p:cNvSpPr>
          <p:nvPr>
            <p:ph type="sldNum" sz="quarter" idx="5"/>
          </p:nvPr>
        </p:nvSpPr>
        <p:spPr>
          <a:xfrm>
            <a:off x="3829050" y="9444038"/>
            <a:ext cx="2930525" cy="4968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i="0">
                <a:cs typeface="Arial" panose="020B0604020202020204" pitchFamily="34" charset="0"/>
              </a:defRPr>
            </a:lvl1pPr>
          </a:lstStyle>
          <a:p>
            <a:pPr>
              <a:defRPr/>
            </a:pPr>
            <a:fld id="{7A07579C-B849-46E4-81D5-095676F8793D}" type="slidenum">
              <a:rPr lang="en-US"/>
              <a:pPr>
                <a:defRPr/>
              </a:pPr>
              <a:t>‹#›</a:t>
            </a:fld>
            <a:endParaRPr lang="it-IT" dirty="0">
              <a:cs typeface="+mn-cs"/>
            </a:endParaRPr>
          </a:p>
        </p:txBody>
      </p:sp>
    </p:spTree>
    <p:extLst>
      <p:ext uri="{BB962C8B-B14F-4D97-AF65-F5344CB8AC3E}">
        <p14:creationId xmlns:p14="http://schemas.microsoft.com/office/powerpoint/2010/main" val="236296907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6D345E7-095D-4628-A017-2AA883E147ED}" type="slidenum">
              <a:rPr lang="en-GB" altLang="it-IT" smtClean="0">
                <a:solidFill>
                  <a:srgbClr val="000000"/>
                </a:solidFill>
                <a:latin typeface="Arial" panose="020B0604020202020204" pitchFamily="34" charset="0"/>
              </a:rPr>
              <a:pPr>
                <a:spcBef>
                  <a:spcPct val="0"/>
                </a:spcBef>
              </a:pPr>
              <a:t>1</a:t>
            </a:fld>
            <a:endParaRPr lang="en-GB" altLang="it-IT" dirty="0">
              <a:solidFill>
                <a:srgbClr val="000000"/>
              </a:solidFill>
              <a:latin typeface="Arial" panose="020B0604020202020204" pitchFamily="34" charset="0"/>
            </a:endParaRPr>
          </a:p>
        </p:txBody>
      </p:sp>
      <p:sp>
        <p:nvSpPr>
          <p:cNvPr id="1843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8436" name="Rectangle 3"/>
          <p:cNvSpPr>
            <a:spLocks noGrp="1" noChangeArrowheads="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it-IT" dirty="0"/>
          </a:p>
        </p:txBody>
      </p:sp>
    </p:spTree>
    <p:extLst>
      <p:ext uri="{BB962C8B-B14F-4D97-AF65-F5344CB8AC3E}">
        <p14:creationId xmlns:p14="http://schemas.microsoft.com/office/powerpoint/2010/main" val="2546507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2531" name="Segnaposto note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22532"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8EC641F3-085E-404A-B442-0231AFD4B84A}" type="slidenum">
              <a:rPr lang="x-none" altLang="it-IT" i="0">
                <a:solidFill>
                  <a:srgbClr val="000000"/>
                </a:solidFill>
                <a:latin typeface="Arial" panose="020B0604020202020204" pitchFamily="34" charset="0"/>
              </a:rPr>
              <a:pPr algn="r" eaLnBrk="1" hangingPunct="1">
                <a:spcBef>
                  <a:spcPct val="0"/>
                </a:spcBef>
              </a:pPr>
              <a:t>2</a:t>
            </a:fld>
            <a:endParaRPr lang="it-IT" altLang="it-IT" i="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94713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4579" name="Segnaposto note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24580"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1CE584FA-CD33-4012-8C28-E8FE9CE9CBC9}" type="slidenum">
              <a:rPr lang="x-none" altLang="it-IT" i="0">
                <a:solidFill>
                  <a:srgbClr val="000000"/>
                </a:solidFill>
                <a:latin typeface="Arial" panose="020B0604020202020204" pitchFamily="34" charset="0"/>
              </a:rPr>
              <a:pPr algn="r" eaLnBrk="1" hangingPunct="1">
                <a:spcBef>
                  <a:spcPct val="0"/>
                </a:spcBef>
              </a:pPr>
              <a:t>3</a:t>
            </a:fld>
            <a:endParaRPr lang="it-IT" altLang="it-IT" i="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535550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8675" name="Segnaposto note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28676" name="Segnaposto numero diapositiva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i="1">
                <a:solidFill>
                  <a:schemeClr val="tx1"/>
                </a:solidFill>
                <a:latin typeface="Arial" panose="020B0604020202020204" pitchFamily="34" charset="0"/>
              </a:defRPr>
            </a:lvl1pPr>
            <a:lvl2pPr marL="742950" indent="-285750">
              <a:defRPr i="1">
                <a:solidFill>
                  <a:schemeClr val="tx1"/>
                </a:solidFill>
                <a:latin typeface="Arial" panose="020B0604020202020204" pitchFamily="34" charset="0"/>
              </a:defRPr>
            </a:lvl2pPr>
            <a:lvl3pPr marL="1143000" indent="-228600">
              <a:defRPr i="1">
                <a:solidFill>
                  <a:schemeClr val="tx1"/>
                </a:solidFill>
                <a:latin typeface="Arial" panose="020B0604020202020204" pitchFamily="34" charset="0"/>
              </a:defRPr>
            </a:lvl3pPr>
            <a:lvl4pPr marL="1600200" indent="-228600">
              <a:defRPr i="1">
                <a:solidFill>
                  <a:schemeClr val="tx1"/>
                </a:solidFill>
                <a:latin typeface="Arial" panose="020B0604020202020204" pitchFamily="34" charset="0"/>
              </a:defRPr>
            </a:lvl4pPr>
            <a:lvl5pPr marL="2057400" indent="-228600">
              <a:defRPr i="1">
                <a:solidFill>
                  <a:schemeClr val="tx1"/>
                </a:solidFill>
                <a:latin typeface="Arial" panose="020B0604020202020204" pitchFamily="34" charset="0"/>
              </a:defRPr>
            </a:lvl5pPr>
            <a:lvl6pPr marL="2514600" indent="-228600" eaLnBrk="0" fontAlgn="base" hangingPunct="0">
              <a:spcBef>
                <a:spcPct val="0"/>
              </a:spcBef>
              <a:spcAft>
                <a:spcPct val="0"/>
              </a:spcAft>
              <a:defRPr i="1">
                <a:solidFill>
                  <a:schemeClr val="tx1"/>
                </a:solidFill>
                <a:latin typeface="Arial" panose="020B0604020202020204" pitchFamily="34" charset="0"/>
              </a:defRPr>
            </a:lvl6pPr>
            <a:lvl7pPr marL="2971800" indent="-228600" eaLnBrk="0" fontAlgn="base" hangingPunct="0">
              <a:spcBef>
                <a:spcPct val="0"/>
              </a:spcBef>
              <a:spcAft>
                <a:spcPct val="0"/>
              </a:spcAft>
              <a:defRPr i="1">
                <a:solidFill>
                  <a:schemeClr val="tx1"/>
                </a:solidFill>
                <a:latin typeface="Arial" panose="020B0604020202020204" pitchFamily="34" charset="0"/>
              </a:defRPr>
            </a:lvl7pPr>
            <a:lvl8pPr marL="3429000" indent="-228600" eaLnBrk="0" fontAlgn="base" hangingPunct="0">
              <a:spcBef>
                <a:spcPct val="0"/>
              </a:spcBef>
              <a:spcAft>
                <a:spcPct val="0"/>
              </a:spcAft>
              <a:defRPr i="1">
                <a:solidFill>
                  <a:schemeClr val="tx1"/>
                </a:solidFill>
                <a:latin typeface="Arial" panose="020B0604020202020204" pitchFamily="34" charset="0"/>
              </a:defRPr>
            </a:lvl8pPr>
            <a:lvl9pPr marL="3886200" indent="-228600" eaLnBrk="0" fontAlgn="base" hangingPunct="0">
              <a:spcBef>
                <a:spcPct val="0"/>
              </a:spcBef>
              <a:spcAft>
                <a:spcPct val="0"/>
              </a:spcAft>
              <a:defRPr i="1">
                <a:solidFill>
                  <a:schemeClr val="tx1"/>
                </a:solidFill>
                <a:latin typeface="Arial" panose="020B0604020202020204" pitchFamily="34" charset="0"/>
              </a:defRPr>
            </a:lvl9pPr>
          </a:lstStyle>
          <a:p>
            <a:fld id="{A11BDE67-22A4-453D-8F1D-E9555A3F8F59}" type="slidenum">
              <a:rPr lang="it-IT" altLang="it-IT" i="0" smtClean="0">
                <a:solidFill>
                  <a:srgbClr val="000000"/>
                </a:solidFill>
              </a:rPr>
              <a:pPr/>
              <a:t>5</a:t>
            </a:fld>
            <a:endParaRPr lang="it-IT" altLang="it-IT" i="0" dirty="0">
              <a:solidFill>
                <a:srgbClr val="000000"/>
              </a:solidFill>
            </a:endParaRPr>
          </a:p>
        </p:txBody>
      </p:sp>
    </p:spTree>
    <p:extLst>
      <p:ext uri="{BB962C8B-B14F-4D97-AF65-F5344CB8AC3E}">
        <p14:creationId xmlns:p14="http://schemas.microsoft.com/office/powerpoint/2010/main" val="29758227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8675" name="Segnaposto note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28676" name="Segnaposto numero diapositiva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i="1">
                <a:solidFill>
                  <a:schemeClr val="tx1"/>
                </a:solidFill>
                <a:latin typeface="Arial" panose="020B0604020202020204" pitchFamily="34" charset="0"/>
              </a:defRPr>
            </a:lvl1pPr>
            <a:lvl2pPr marL="742950" indent="-285750">
              <a:defRPr i="1">
                <a:solidFill>
                  <a:schemeClr val="tx1"/>
                </a:solidFill>
                <a:latin typeface="Arial" panose="020B0604020202020204" pitchFamily="34" charset="0"/>
              </a:defRPr>
            </a:lvl2pPr>
            <a:lvl3pPr marL="1143000" indent="-228600">
              <a:defRPr i="1">
                <a:solidFill>
                  <a:schemeClr val="tx1"/>
                </a:solidFill>
                <a:latin typeface="Arial" panose="020B0604020202020204" pitchFamily="34" charset="0"/>
              </a:defRPr>
            </a:lvl3pPr>
            <a:lvl4pPr marL="1600200" indent="-228600">
              <a:defRPr i="1">
                <a:solidFill>
                  <a:schemeClr val="tx1"/>
                </a:solidFill>
                <a:latin typeface="Arial" panose="020B0604020202020204" pitchFamily="34" charset="0"/>
              </a:defRPr>
            </a:lvl4pPr>
            <a:lvl5pPr marL="2057400" indent="-228600">
              <a:defRPr i="1">
                <a:solidFill>
                  <a:schemeClr val="tx1"/>
                </a:solidFill>
                <a:latin typeface="Arial" panose="020B0604020202020204" pitchFamily="34" charset="0"/>
              </a:defRPr>
            </a:lvl5pPr>
            <a:lvl6pPr marL="2514600" indent="-228600" eaLnBrk="0" fontAlgn="base" hangingPunct="0">
              <a:spcBef>
                <a:spcPct val="0"/>
              </a:spcBef>
              <a:spcAft>
                <a:spcPct val="0"/>
              </a:spcAft>
              <a:defRPr i="1">
                <a:solidFill>
                  <a:schemeClr val="tx1"/>
                </a:solidFill>
                <a:latin typeface="Arial" panose="020B0604020202020204" pitchFamily="34" charset="0"/>
              </a:defRPr>
            </a:lvl6pPr>
            <a:lvl7pPr marL="2971800" indent="-228600" eaLnBrk="0" fontAlgn="base" hangingPunct="0">
              <a:spcBef>
                <a:spcPct val="0"/>
              </a:spcBef>
              <a:spcAft>
                <a:spcPct val="0"/>
              </a:spcAft>
              <a:defRPr i="1">
                <a:solidFill>
                  <a:schemeClr val="tx1"/>
                </a:solidFill>
                <a:latin typeface="Arial" panose="020B0604020202020204" pitchFamily="34" charset="0"/>
              </a:defRPr>
            </a:lvl7pPr>
            <a:lvl8pPr marL="3429000" indent="-228600" eaLnBrk="0" fontAlgn="base" hangingPunct="0">
              <a:spcBef>
                <a:spcPct val="0"/>
              </a:spcBef>
              <a:spcAft>
                <a:spcPct val="0"/>
              </a:spcAft>
              <a:defRPr i="1">
                <a:solidFill>
                  <a:schemeClr val="tx1"/>
                </a:solidFill>
                <a:latin typeface="Arial" panose="020B0604020202020204" pitchFamily="34" charset="0"/>
              </a:defRPr>
            </a:lvl8pPr>
            <a:lvl9pPr marL="3886200" indent="-228600" eaLnBrk="0" fontAlgn="base" hangingPunct="0">
              <a:spcBef>
                <a:spcPct val="0"/>
              </a:spcBef>
              <a:spcAft>
                <a:spcPct val="0"/>
              </a:spcAft>
              <a:defRPr i="1">
                <a:solidFill>
                  <a:schemeClr val="tx1"/>
                </a:solidFill>
                <a:latin typeface="Arial" panose="020B0604020202020204" pitchFamily="34" charset="0"/>
              </a:defRPr>
            </a:lvl9pPr>
          </a:lstStyle>
          <a:p>
            <a:fld id="{A11BDE67-22A4-453D-8F1D-E9555A3F8F59}" type="slidenum">
              <a:rPr lang="it-IT" altLang="it-IT" i="0" smtClean="0">
                <a:solidFill>
                  <a:srgbClr val="000000"/>
                </a:solidFill>
              </a:rPr>
              <a:pPr/>
              <a:t>6</a:t>
            </a:fld>
            <a:endParaRPr lang="it-IT" altLang="it-IT" i="0" dirty="0">
              <a:solidFill>
                <a:srgbClr val="000000"/>
              </a:solidFill>
            </a:endParaRPr>
          </a:p>
        </p:txBody>
      </p:sp>
    </p:spTree>
    <p:extLst>
      <p:ext uri="{BB962C8B-B14F-4D97-AF65-F5344CB8AC3E}">
        <p14:creationId xmlns:p14="http://schemas.microsoft.com/office/powerpoint/2010/main" val="29758227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a:defRPr/>
            </a:pPr>
            <a:fld id="{7A07579C-B849-46E4-81D5-095676F8793D}" type="slidenum">
              <a:rPr lang="en-US" smtClean="0"/>
              <a:pPr>
                <a:defRPr/>
              </a:pPr>
              <a:t>7</a:t>
            </a:fld>
            <a:endParaRPr lang="it-IT" dirty="0">
              <a:cs typeface="+mn-cs"/>
            </a:endParaRPr>
          </a:p>
        </p:txBody>
      </p:sp>
    </p:spTree>
    <p:extLst>
      <p:ext uri="{BB962C8B-B14F-4D97-AF65-F5344CB8AC3E}">
        <p14:creationId xmlns:p14="http://schemas.microsoft.com/office/powerpoint/2010/main" val="27524853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34819" name="Segnaposto note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34820"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5A44F31C-2D1F-4EC9-B3F1-334B594AA577}" type="slidenum">
              <a:rPr lang="x-none" altLang="it-IT" i="0">
                <a:solidFill>
                  <a:srgbClr val="000000"/>
                </a:solidFill>
                <a:latin typeface="Arial" panose="020B0604020202020204" pitchFamily="34" charset="0"/>
              </a:rPr>
              <a:pPr algn="r" eaLnBrk="1" hangingPunct="1">
                <a:spcBef>
                  <a:spcPct val="0"/>
                </a:spcBef>
              </a:pPr>
              <a:t>10</a:t>
            </a:fld>
            <a:endParaRPr lang="it-IT" altLang="it-IT" i="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688687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59395" name="Segnaposto note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59396"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AD62B56D-1B15-44DE-B517-41FD56C48F94}" type="slidenum">
              <a:rPr lang="x-none" altLang="it-IT" i="0">
                <a:solidFill>
                  <a:srgbClr val="000000"/>
                </a:solidFill>
                <a:latin typeface="Arial" panose="020B0604020202020204" pitchFamily="34" charset="0"/>
              </a:rPr>
              <a:pPr algn="r" eaLnBrk="1" hangingPunct="1">
                <a:spcBef>
                  <a:spcPct val="0"/>
                </a:spcBef>
              </a:pPr>
              <a:t>12</a:t>
            </a:fld>
            <a:endParaRPr lang="it-IT" altLang="it-IT" i="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743011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a:t>Fare clic per modificare lo stile del sottotitolo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CDE3EC82-1B01-4E61-8144-D6203CB61C62}" type="slidenum">
              <a:rPr lang="en-US"/>
              <a:pPr>
                <a:defRPr/>
              </a:pPr>
              <a:t>‹#›</a:t>
            </a:fld>
            <a:endParaRPr lang="en-GB" dirty="0"/>
          </a:p>
        </p:txBody>
      </p:sp>
    </p:spTree>
    <p:extLst>
      <p:ext uri="{BB962C8B-B14F-4D97-AF65-F5344CB8AC3E}">
        <p14:creationId xmlns:p14="http://schemas.microsoft.com/office/powerpoint/2010/main" val="4240175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140D8DF2-7700-485C-A24B-6C4C21AB59CF}" type="slidenum">
              <a:rPr lang="en-US"/>
              <a:pPr>
                <a:defRPr/>
              </a:pPr>
              <a:t>‹#›</a:t>
            </a:fld>
            <a:endParaRPr lang="en-GB" dirty="0"/>
          </a:p>
        </p:txBody>
      </p:sp>
    </p:spTree>
    <p:extLst>
      <p:ext uri="{BB962C8B-B14F-4D97-AF65-F5344CB8AC3E}">
        <p14:creationId xmlns:p14="http://schemas.microsoft.com/office/powerpoint/2010/main" val="387803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107C36B0-32BF-4C1D-8B14-A851CC5C51F3}" type="slidenum">
              <a:rPr lang="en-US"/>
              <a:pPr>
                <a:defRPr/>
              </a:pPr>
              <a:t>‹#›</a:t>
            </a:fld>
            <a:endParaRPr lang="en-GB" dirty="0"/>
          </a:p>
        </p:txBody>
      </p:sp>
    </p:spTree>
    <p:extLst>
      <p:ext uri="{BB962C8B-B14F-4D97-AF65-F5344CB8AC3E}">
        <p14:creationId xmlns:p14="http://schemas.microsoft.com/office/powerpoint/2010/main" val="16037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3093B851-8467-4832-92CA-ED9F07BADCA2}" type="slidenum">
              <a:rPr lang="en-GB"/>
              <a:pPr>
                <a:defRPr/>
              </a:pPr>
              <a:t>‹#›</a:t>
            </a:fld>
            <a:endParaRPr lang="en-GB" dirty="0"/>
          </a:p>
        </p:txBody>
      </p:sp>
    </p:spTree>
    <p:extLst>
      <p:ext uri="{BB962C8B-B14F-4D97-AF65-F5344CB8AC3E}">
        <p14:creationId xmlns:p14="http://schemas.microsoft.com/office/powerpoint/2010/main" val="6444333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2054CE0B-E619-4A04-AFDC-98E880E5E2AC}" type="slidenum">
              <a:rPr lang="en-GB"/>
              <a:pPr>
                <a:defRPr/>
              </a:pPr>
              <a:t>‹#›</a:t>
            </a:fld>
            <a:endParaRPr lang="en-GB" dirty="0"/>
          </a:p>
        </p:txBody>
      </p:sp>
    </p:spTree>
    <p:extLst>
      <p:ext uri="{BB962C8B-B14F-4D97-AF65-F5344CB8AC3E}">
        <p14:creationId xmlns:p14="http://schemas.microsoft.com/office/powerpoint/2010/main" val="27176757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A4AD40B0-C877-4B88-B941-F24B4AD5AAE9}" type="slidenum">
              <a:rPr lang="en-GB"/>
              <a:pPr>
                <a:defRPr/>
              </a:pPr>
              <a:t>‹#›</a:t>
            </a:fld>
            <a:endParaRPr lang="en-GB" dirty="0"/>
          </a:p>
        </p:txBody>
      </p:sp>
    </p:spTree>
    <p:extLst>
      <p:ext uri="{BB962C8B-B14F-4D97-AF65-F5344CB8AC3E}">
        <p14:creationId xmlns:p14="http://schemas.microsoft.com/office/powerpoint/2010/main" val="21101941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6"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7" name="Rectangle 6"/>
          <p:cNvSpPr>
            <a:spLocks noGrp="1" noChangeArrowheads="1"/>
          </p:cNvSpPr>
          <p:nvPr>
            <p:ph type="sldNum" sz="quarter" idx="12"/>
          </p:nvPr>
        </p:nvSpPr>
        <p:spPr/>
        <p:txBody>
          <a:bodyPr/>
          <a:lstStyle>
            <a:lvl1pPr>
              <a:defRPr/>
            </a:lvl1pPr>
          </a:lstStyle>
          <a:p>
            <a:pPr>
              <a:defRPr/>
            </a:pPr>
            <a:fld id="{82DC06DB-2521-444A-8DBE-D0AA6A95A11A}" type="slidenum">
              <a:rPr lang="en-GB"/>
              <a:pPr>
                <a:defRPr/>
              </a:pPr>
              <a:t>‹#›</a:t>
            </a:fld>
            <a:endParaRPr lang="en-GB" dirty="0"/>
          </a:p>
        </p:txBody>
      </p:sp>
    </p:spTree>
    <p:extLst>
      <p:ext uri="{BB962C8B-B14F-4D97-AF65-F5344CB8AC3E}">
        <p14:creationId xmlns:p14="http://schemas.microsoft.com/office/powerpoint/2010/main" val="10427672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8"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9" name="Rectangle 6"/>
          <p:cNvSpPr>
            <a:spLocks noGrp="1" noChangeArrowheads="1"/>
          </p:cNvSpPr>
          <p:nvPr>
            <p:ph type="sldNum" sz="quarter" idx="12"/>
          </p:nvPr>
        </p:nvSpPr>
        <p:spPr/>
        <p:txBody>
          <a:bodyPr/>
          <a:lstStyle>
            <a:lvl1pPr>
              <a:defRPr/>
            </a:lvl1pPr>
          </a:lstStyle>
          <a:p>
            <a:pPr>
              <a:defRPr/>
            </a:pPr>
            <a:fld id="{963F55CC-90EC-4ED1-B27D-C5BB50F5A40C}" type="slidenum">
              <a:rPr lang="en-GB"/>
              <a:pPr>
                <a:defRPr/>
              </a:pPr>
              <a:t>‹#›</a:t>
            </a:fld>
            <a:endParaRPr lang="en-GB" dirty="0"/>
          </a:p>
        </p:txBody>
      </p:sp>
    </p:spTree>
    <p:extLst>
      <p:ext uri="{BB962C8B-B14F-4D97-AF65-F5344CB8AC3E}">
        <p14:creationId xmlns:p14="http://schemas.microsoft.com/office/powerpoint/2010/main" val="7347622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4"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5" name="Rectangle 6"/>
          <p:cNvSpPr>
            <a:spLocks noGrp="1" noChangeArrowheads="1"/>
          </p:cNvSpPr>
          <p:nvPr>
            <p:ph type="sldNum" sz="quarter" idx="12"/>
          </p:nvPr>
        </p:nvSpPr>
        <p:spPr/>
        <p:txBody>
          <a:bodyPr/>
          <a:lstStyle>
            <a:lvl1pPr>
              <a:defRPr/>
            </a:lvl1pPr>
          </a:lstStyle>
          <a:p>
            <a:pPr>
              <a:defRPr/>
            </a:pPr>
            <a:fld id="{E6D1B118-3A41-4160-BC46-15821FE16282}" type="slidenum">
              <a:rPr lang="en-GB"/>
              <a:pPr>
                <a:defRPr/>
              </a:pPr>
              <a:t>‹#›</a:t>
            </a:fld>
            <a:endParaRPr lang="en-GB" dirty="0"/>
          </a:p>
        </p:txBody>
      </p:sp>
    </p:spTree>
    <p:extLst>
      <p:ext uri="{BB962C8B-B14F-4D97-AF65-F5344CB8AC3E}">
        <p14:creationId xmlns:p14="http://schemas.microsoft.com/office/powerpoint/2010/main" val="50382443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3"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4" name="Rectangle 6"/>
          <p:cNvSpPr>
            <a:spLocks noGrp="1" noChangeArrowheads="1"/>
          </p:cNvSpPr>
          <p:nvPr>
            <p:ph type="sldNum" sz="quarter" idx="12"/>
          </p:nvPr>
        </p:nvSpPr>
        <p:spPr/>
        <p:txBody>
          <a:bodyPr/>
          <a:lstStyle>
            <a:lvl1pPr>
              <a:defRPr/>
            </a:lvl1pPr>
          </a:lstStyle>
          <a:p>
            <a:pPr>
              <a:defRPr/>
            </a:pPr>
            <a:fld id="{4335A405-2C77-4A47-9402-95622389C786}" type="slidenum">
              <a:rPr lang="en-GB"/>
              <a:pPr>
                <a:defRPr/>
              </a:pPr>
              <a:t>‹#›</a:t>
            </a:fld>
            <a:endParaRPr lang="en-GB" dirty="0"/>
          </a:p>
        </p:txBody>
      </p:sp>
    </p:spTree>
    <p:extLst>
      <p:ext uri="{BB962C8B-B14F-4D97-AF65-F5344CB8AC3E}">
        <p14:creationId xmlns:p14="http://schemas.microsoft.com/office/powerpoint/2010/main" val="21757828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6"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7" name="Rectangle 6"/>
          <p:cNvSpPr>
            <a:spLocks noGrp="1" noChangeArrowheads="1"/>
          </p:cNvSpPr>
          <p:nvPr>
            <p:ph type="sldNum" sz="quarter" idx="12"/>
          </p:nvPr>
        </p:nvSpPr>
        <p:spPr/>
        <p:txBody>
          <a:bodyPr/>
          <a:lstStyle>
            <a:lvl1pPr>
              <a:defRPr/>
            </a:lvl1pPr>
          </a:lstStyle>
          <a:p>
            <a:pPr>
              <a:defRPr/>
            </a:pPr>
            <a:fld id="{37066658-6B9B-46F2-8D64-99C8FA404B39}" type="slidenum">
              <a:rPr lang="en-GB"/>
              <a:pPr>
                <a:defRPr/>
              </a:pPr>
              <a:t>‹#›</a:t>
            </a:fld>
            <a:endParaRPr lang="en-GB" dirty="0"/>
          </a:p>
        </p:txBody>
      </p:sp>
    </p:spTree>
    <p:extLst>
      <p:ext uri="{BB962C8B-B14F-4D97-AF65-F5344CB8AC3E}">
        <p14:creationId xmlns:p14="http://schemas.microsoft.com/office/powerpoint/2010/main" val="10278529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7C909CB6-6D70-440F-BE29-455026851B21}" type="slidenum">
              <a:rPr lang="en-US"/>
              <a:pPr>
                <a:defRPr/>
              </a:pPr>
              <a:t>‹#›</a:t>
            </a:fld>
            <a:endParaRPr lang="en-GB" dirty="0"/>
          </a:p>
        </p:txBody>
      </p:sp>
    </p:spTree>
    <p:extLst>
      <p:ext uri="{BB962C8B-B14F-4D97-AF65-F5344CB8AC3E}">
        <p14:creationId xmlns:p14="http://schemas.microsoft.com/office/powerpoint/2010/main" val="10926864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6"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7" name="Rectangle 6"/>
          <p:cNvSpPr>
            <a:spLocks noGrp="1" noChangeArrowheads="1"/>
          </p:cNvSpPr>
          <p:nvPr>
            <p:ph type="sldNum" sz="quarter" idx="12"/>
          </p:nvPr>
        </p:nvSpPr>
        <p:spPr/>
        <p:txBody>
          <a:bodyPr/>
          <a:lstStyle>
            <a:lvl1pPr>
              <a:defRPr/>
            </a:lvl1pPr>
          </a:lstStyle>
          <a:p>
            <a:pPr>
              <a:defRPr/>
            </a:pPr>
            <a:fld id="{2E61DCDB-A505-4D00-A47A-42AB4F4F12DF}" type="slidenum">
              <a:rPr lang="en-GB"/>
              <a:pPr>
                <a:defRPr/>
              </a:pPr>
              <a:t>‹#›</a:t>
            </a:fld>
            <a:endParaRPr lang="en-GB" dirty="0"/>
          </a:p>
        </p:txBody>
      </p:sp>
    </p:spTree>
    <p:extLst>
      <p:ext uri="{BB962C8B-B14F-4D97-AF65-F5344CB8AC3E}">
        <p14:creationId xmlns:p14="http://schemas.microsoft.com/office/powerpoint/2010/main" val="409617205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79A8D181-7187-4539-95BF-29D4AC90ABA5}" type="slidenum">
              <a:rPr lang="en-GB"/>
              <a:pPr>
                <a:defRPr/>
              </a:pPr>
              <a:t>‹#›</a:t>
            </a:fld>
            <a:endParaRPr lang="en-GB" dirty="0"/>
          </a:p>
        </p:txBody>
      </p:sp>
    </p:spTree>
    <p:extLst>
      <p:ext uri="{BB962C8B-B14F-4D97-AF65-F5344CB8AC3E}">
        <p14:creationId xmlns:p14="http://schemas.microsoft.com/office/powerpoint/2010/main" val="138894755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2AA5E476-6F4A-42B8-8255-3D7FB57E1F99}" type="slidenum">
              <a:rPr lang="en-GB"/>
              <a:pPr>
                <a:defRPr/>
              </a:pPr>
              <a:t>‹#›</a:t>
            </a:fld>
            <a:endParaRPr lang="en-GB" dirty="0"/>
          </a:p>
        </p:txBody>
      </p:sp>
    </p:spTree>
    <p:extLst>
      <p:ext uri="{BB962C8B-B14F-4D97-AF65-F5344CB8AC3E}">
        <p14:creationId xmlns:p14="http://schemas.microsoft.com/office/powerpoint/2010/main" val="27516264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a:t>Fare clic per modificare stili del testo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C7007470-8E3A-4B11-89EA-065FF43B9312}" type="slidenum">
              <a:rPr lang="en-US"/>
              <a:pPr>
                <a:defRPr/>
              </a:pPr>
              <a:t>‹#›</a:t>
            </a:fld>
            <a:endParaRPr lang="en-GB" dirty="0"/>
          </a:p>
        </p:txBody>
      </p:sp>
    </p:spTree>
    <p:extLst>
      <p:ext uri="{BB962C8B-B14F-4D97-AF65-F5344CB8AC3E}">
        <p14:creationId xmlns:p14="http://schemas.microsoft.com/office/powerpoint/2010/main" val="27976329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fld id="{7803EB94-954C-42B7-BC7B-F6998BFAAE35}" type="slidenum">
              <a:rPr lang="en-US"/>
              <a:pPr>
                <a:defRPr/>
              </a:pPr>
              <a:t>‹#›</a:t>
            </a:fld>
            <a:endParaRPr lang="en-GB" dirty="0"/>
          </a:p>
        </p:txBody>
      </p:sp>
    </p:spTree>
    <p:extLst>
      <p:ext uri="{BB962C8B-B14F-4D97-AF65-F5344CB8AC3E}">
        <p14:creationId xmlns:p14="http://schemas.microsoft.com/office/powerpoint/2010/main" val="13458840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Rectangle 4"/>
          <p:cNvSpPr>
            <a:spLocks noGrp="1" noChangeArrowheads="1"/>
          </p:cNvSpPr>
          <p:nvPr>
            <p:ph type="dt" sz="half" idx="10"/>
          </p:nvPr>
        </p:nvSpPr>
        <p:spPr>
          <a:ln/>
        </p:spPr>
        <p:txBody>
          <a:bodyPr/>
          <a:lstStyle>
            <a:lvl1pPr>
              <a:defRPr/>
            </a:lvl1pPr>
          </a:lstStyle>
          <a:p>
            <a:pPr>
              <a:defRPr/>
            </a:pPr>
            <a:endParaRPr lang="en-GB"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9" name="Rectangle 6"/>
          <p:cNvSpPr>
            <a:spLocks noGrp="1" noChangeArrowheads="1"/>
          </p:cNvSpPr>
          <p:nvPr>
            <p:ph type="sldNum" sz="quarter" idx="12"/>
          </p:nvPr>
        </p:nvSpPr>
        <p:spPr>
          <a:ln/>
        </p:spPr>
        <p:txBody>
          <a:bodyPr/>
          <a:lstStyle>
            <a:lvl1pPr>
              <a:defRPr/>
            </a:lvl1pPr>
          </a:lstStyle>
          <a:p>
            <a:pPr>
              <a:defRPr/>
            </a:pPr>
            <a:fld id="{43178C1A-D1D9-4F7B-859A-60F116829842}" type="slidenum">
              <a:rPr lang="en-US"/>
              <a:pPr>
                <a:defRPr/>
              </a:pPr>
              <a:t>‹#›</a:t>
            </a:fld>
            <a:endParaRPr lang="en-GB" dirty="0"/>
          </a:p>
        </p:txBody>
      </p:sp>
    </p:spTree>
    <p:extLst>
      <p:ext uri="{BB962C8B-B14F-4D97-AF65-F5344CB8AC3E}">
        <p14:creationId xmlns:p14="http://schemas.microsoft.com/office/powerpoint/2010/main" val="3660489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Rectangle 4"/>
          <p:cNvSpPr>
            <a:spLocks noGrp="1" noChangeArrowheads="1"/>
          </p:cNvSpPr>
          <p:nvPr>
            <p:ph type="dt" sz="half" idx="10"/>
          </p:nvPr>
        </p:nvSpPr>
        <p:spPr>
          <a:ln/>
        </p:spPr>
        <p:txBody>
          <a:bodyPr/>
          <a:lstStyle>
            <a:lvl1pPr>
              <a:defRPr/>
            </a:lvl1pPr>
          </a:lstStyle>
          <a:p>
            <a:pPr>
              <a:defRPr/>
            </a:pPr>
            <a:endParaRPr lang="en-GB"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5" name="Rectangle 6"/>
          <p:cNvSpPr>
            <a:spLocks noGrp="1" noChangeArrowheads="1"/>
          </p:cNvSpPr>
          <p:nvPr>
            <p:ph type="sldNum" sz="quarter" idx="12"/>
          </p:nvPr>
        </p:nvSpPr>
        <p:spPr>
          <a:ln/>
        </p:spPr>
        <p:txBody>
          <a:bodyPr/>
          <a:lstStyle>
            <a:lvl1pPr>
              <a:defRPr/>
            </a:lvl1pPr>
          </a:lstStyle>
          <a:p>
            <a:pPr>
              <a:defRPr/>
            </a:pPr>
            <a:fld id="{E389177E-B0CC-4BAA-86B1-C7EC57F86527}" type="slidenum">
              <a:rPr lang="en-US"/>
              <a:pPr>
                <a:defRPr/>
              </a:pPr>
              <a:t>‹#›</a:t>
            </a:fld>
            <a:endParaRPr lang="en-GB" dirty="0"/>
          </a:p>
        </p:txBody>
      </p:sp>
    </p:spTree>
    <p:extLst>
      <p:ext uri="{BB962C8B-B14F-4D97-AF65-F5344CB8AC3E}">
        <p14:creationId xmlns:p14="http://schemas.microsoft.com/office/powerpoint/2010/main" val="9897699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4" name="Rectangle 6"/>
          <p:cNvSpPr>
            <a:spLocks noGrp="1" noChangeArrowheads="1"/>
          </p:cNvSpPr>
          <p:nvPr>
            <p:ph type="sldNum" sz="quarter" idx="12"/>
          </p:nvPr>
        </p:nvSpPr>
        <p:spPr>
          <a:ln/>
        </p:spPr>
        <p:txBody>
          <a:bodyPr/>
          <a:lstStyle>
            <a:lvl1pPr>
              <a:defRPr/>
            </a:lvl1pPr>
          </a:lstStyle>
          <a:p>
            <a:pPr>
              <a:defRPr/>
            </a:pPr>
            <a:fld id="{7C3A35F0-57CA-4226-B22C-AEDC13518215}" type="slidenum">
              <a:rPr lang="en-US"/>
              <a:pPr>
                <a:defRPr/>
              </a:pPr>
              <a:t>‹#›</a:t>
            </a:fld>
            <a:endParaRPr lang="en-GB" dirty="0"/>
          </a:p>
        </p:txBody>
      </p:sp>
    </p:spTree>
    <p:extLst>
      <p:ext uri="{BB962C8B-B14F-4D97-AF65-F5344CB8AC3E}">
        <p14:creationId xmlns:p14="http://schemas.microsoft.com/office/powerpoint/2010/main" val="4068441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fld id="{D0913055-48F1-4760-A228-BF2BB82244EF}" type="slidenum">
              <a:rPr lang="en-US"/>
              <a:pPr>
                <a:defRPr/>
              </a:pPr>
              <a:t>‹#›</a:t>
            </a:fld>
            <a:endParaRPr lang="en-GB" dirty="0"/>
          </a:p>
        </p:txBody>
      </p:sp>
    </p:spTree>
    <p:extLst>
      <p:ext uri="{BB962C8B-B14F-4D97-AF65-F5344CB8AC3E}">
        <p14:creationId xmlns:p14="http://schemas.microsoft.com/office/powerpoint/2010/main" val="7410095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dirty="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fld id="{6695BB04-7A9D-4F2A-9B1F-9B9D5AF2E16F}" type="slidenum">
              <a:rPr lang="en-US"/>
              <a:pPr>
                <a:defRPr/>
              </a:pPr>
              <a:t>‹#›</a:t>
            </a:fld>
            <a:endParaRPr lang="en-GB" dirty="0"/>
          </a:p>
        </p:txBody>
      </p:sp>
    </p:spTree>
    <p:extLst>
      <p:ext uri="{BB962C8B-B14F-4D97-AF65-F5344CB8AC3E}">
        <p14:creationId xmlns:p14="http://schemas.microsoft.com/office/powerpoint/2010/main" val="2129871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it-IT"/>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it-IT"/>
              <a:t>Click to edit Master text styles</a:t>
            </a:r>
          </a:p>
          <a:p>
            <a:pPr lvl="1"/>
            <a:r>
              <a:rPr lang="en-GB" altLang="it-IT"/>
              <a:t>Second level</a:t>
            </a:r>
          </a:p>
          <a:p>
            <a:pPr lvl="2"/>
            <a:r>
              <a:rPr lang="en-GB" altLang="it-IT"/>
              <a:t>Third level</a:t>
            </a:r>
          </a:p>
          <a:p>
            <a:pPr lvl="3"/>
            <a:r>
              <a:rPr lang="en-GB" altLang="it-IT"/>
              <a:t>Fourth level</a:t>
            </a:r>
          </a:p>
          <a:p>
            <a:pPr lvl="4"/>
            <a:r>
              <a:rPr lang="en-GB" altLang="it-IT"/>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400" i="0">
                <a:latin typeface="Arial" charset="0"/>
              </a:defRPr>
            </a:lvl1pPr>
          </a:lstStyle>
          <a:p>
            <a:pPr>
              <a:defRPr/>
            </a:pPr>
            <a:endParaRPr lang="en-GB"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i="0">
                <a:latin typeface="Arial" charset="0"/>
              </a:defRPr>
            </a:lvl1pPr>
          </a:lstStyle>
          <a:p>
            <a:pPr>
              <a:defRPr/>
            </a:pPr>
            <a:endParaRPr lang="en-GB"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400" i="0">
                <a:cs typeface="Arial" panose="020B0604020202020204" pitchFamily="34" charset="0"/>
              </a:defRPr>
            </a:lvl1pPr>
          </a:lstStyle>
          <a:p>
            <a:pPr>
              <a:defRPr/>
            </a:pPr>
            <a:fld id="{E13D8571-8C07-428E-A66A-16124D03FB04}" type="slidenum">
              <a:rPr lang="en-US"/>
              <a:pPr>
                <a:defRPr/>
              </a:pPr>
              <a:t>‹#›</a:t>
            </a:fld>
            <a:endParaRPr lang="en-GB" dirty="0"/>
          </a:p>
        </p:txBody>
      </p:sp>
    </p:spTree>
  </p:cSld>
  <p:clrMap bg1="lt1" tx1="dk1" bg2="lt2" tx2="dk2" accent1="accent1" accent2="accent2" accent3="accent3" accent4="accent4" accent5="accent5" accent6="accent6" hlink="hlink" folHlink="folHlink"/>
  <p:sldLayoutIdLst>
    <p:sldLayoutId id="2147487585" r:id="rId1"/>
    <p:sldLayoutId id="2147487586" r:id="rId2"/>
    <p:sldLayoutId id="2147487587" r:id="rId3"/>
    <p:sldLayoutId id="2147487588" r:id="rId4"/>
    <p:sldLayoutId id="2147487589" r:id="rId5"/>
    <p:sldLayoutId id="2147487590" r:id="rId6"/>
    <p:sldLayoutId id="2147487591" r:id="rId7"/>
    <p:sldLayoutId id="2147487592" r:id="rId8"/>
    <p:sldLayoutId id="2147487593" r:id="rId9"/>
    <p:sldLayoutId id="2147487594" r:id="rId10"/>
    <p:sldLayoutId id="2147487595"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it-IT"/>
              <a:t>Click to edit Master title style</a:t>
            </a:r>
          </a:p>
        </p:txBody>
      </p:sp>
      <p:sp>
        <p:nvSpPr>
          <p:cNvPr id="4099"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it-IT"/>
              <a:t>Click to edit Master text styles</a:t>
            </a:r>
          </a:p>
          <a:p>
            <a:pPr lvl="1"/>
            <a:r>
              <a:rPr lang="en-GB" altLang="it-IT"/>
              <a:t>Second level</a:t>
            </a:r>
          </a:p>
          <a:p>
            <a:pPr lvl="2"/>
            <a:r>
              <a:rPr lang="en-GB" altLang="it-IT"/>
              <a:t>Third level</a:t>
            </a:r>
          </a:p>
          <a:p>
            <a:pPr lvl="3"/>
            <a:r>
              <a:rPr lang="en-GB" altLang="it-IT"/>
              <a:t>Fourth level</a:t>
            </a:r>
          </a:p>
          <a:p>
            <a:pPr lvl="4"/>
            <a:r>
              <a:rPr lang="en-GB" altLang="it-IT"/>
              <a:t>Fifth level</a:t>
            </a:r>
          </a:p>
        </p:txBody>
      </p:sp>
      <p:sp>
        <p:nvSpPr>
          <p:cNvPr id="6758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400" i="0">
                <a:solidFill>
                  <a:srgbClr val="000000"/>
                </a:solidFill>
                <a:latin typeface="Arial" charset="0"/>
                <a:cs typeface="Arial" charset="0"/>
              </a:defRPr>
            </a:lvl1pPr>
          </a:lstStyle>
          <a:p>
            <a:pPr>
              <a:defRPr/>
            </a:pPr>
            <a:endParaRPr lang="en-GB" dirty="0"/>
          </a:p>
        </p:txBody>
      </p:sp>
      <p:sp>
        <p:nvSpPr>
          <p:cNvPr id="6758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i="0">
                <a:solidFill>
                  <a:srgbClr val="000000"/>
                </a:solidFill>
                <a:latin typeface="Arial" charset="0"/>
                <a:cs typeface="Arial" charset="0"/>
              </a:defRPr>
            </a:lvl1pPr>
          </a:lstStyle>
          <a:p>
            <a:pPr>
              <a:defRPr/>
            </a:pPr>
            <a:endParaRPr lang="en-GB" dirty="0"/>
          </a:p>
        </p:txBody>
      </p:sp>
      <p:sp>
        <p:nvSpPr>
          <p:cNvPr id="6759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i="0">
                <a:solidFill>
                  <a:srgbClr val="000000"/>
                </a:solidFill>
                <a:cs typeface="Arial" panose="020B0604020202020204" pitchFamily="34" charset="0"/>
              </a:defRPr>
            </a:lvl1pPr>
          </a:lstStyle>
          <a:p>
            <a:pPr>
              <a:defRPr/>
            </a:pPr>
            <a:fld id="{D62B089E-E7A4-431C-A446-EF849B64A322}" type="slidenum">
              <a:rPr lang="en-GB"/>
              <a:pPr>
                <a:defRPr/>
              </a:pPr>
              <a:t>‹#›</a:t>
            </a:fld>
            <a:endParaRPr lang="en-GB" dirty="0"/>
          </a:p>
        </p:txBody>
      </p:sp>
    </p:spTree>
  </p:cSld>
  <p:clrMap bg1="lt1" tx1="dk1" bg2="lt2" tx2="dk2" accent1="accent1" accent2="accent2" accent3="accent3" accent4="accent4" accent5="accent5" accent6="accent6" hlink="hlink" folHlink="folHlink"/>
  <p:sldLayoutIdLst>
    <p:sldLayoutId id="2147487618" r:id="rId1"/>
    <p:sldLayoutId id="2147487619" r:id="rId2"/>
    <p:sldLayoutId id="2147487620" r:id="rId3"/>
    <p:sldLayoutId id="2147487621" r:id="rId4"/>
    <p:sldLayoutId id="2147487622" r:id="rId5"/>
    <p:sldLayoutId id="2147487623" r:id="rId6"/>
    <p:sldLayoutId id="2147487624" r:id="rId7"/>
    <p:sldLayoutId id="2147487625" r:id="rId8"/>
    <p:sldLayoutId id="2147487626" r:id="rId9"/>
    <p:sldLayoutId id="2147487627" r:id="rId10"/>
    <p:sldLayoutId id="2147487628"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6.emf"/><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7.emf"/></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8.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410" name="Group 2"/>
          <p:cNvGrpSpPr>
            <a:grpSpLocks/>
          </p:cNvGrpSpPr>
          <p:nvPr/>
        </p:nvGrpSpPr>
        <p:grpSpPr bwMode="auto">
          <a:xfrm>
            <a:off x="0" y="-15875"/>
            <a:ext cx="9144000" cy="923925"/>
            <a:chOff x="0" y="3755"/>
            <a:chExt cx="5760" cy="582"/>
          </a:xfrm>
        </p:grpSpPr>
        <p:pic>
          <p:nvPicPr>
            <p:cNvPr id="17415"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7416"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17411" name="Text Box 5"/>
          <p:cNvSpPr txBox="1">
            <a:spLocks noChangeArrowheads="1"/>
          </p:cNvSpPr>
          <p:nvPr/>
        </p:nvSpPr>
        <p:spPr bwMode="auto">
          <a:xfrm>
            <a:off x="228600" y="1295400"/>
            <a:ext cx="8748713" cy="5857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857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GB" altLang="it-IT" b="1" i="0" dirty="0">
                <a:solidFill>
                  <a:srgbClr val="000000"/>
                </a:solidFill>
                <a:cs typeface="Arial" panose="020B0604020202020204" pitchFamily="34" charset="0"/>
              </a:rPr>
              <a:t>UOG Journal Club: </a:t>
            </a:r>
            <a:r>
              <a:rPr lang="en-GB" altLang="it-IT" b="1" i="0" dirty="0" err="1">
                <a:solidFill>
                  <a:srgbClr val="000000"/>
                </a:solidFill>
                <a:cs typeface="Arial" panose="020B0604020202020204" pitchFamily="34" charset="0"/>
              </a:rPr>
              <a:t>Diciembre</a:t>
            </a:r>
            <a:r>
              <a:rPr lang="en-GB" altLang="it-IT" b="1" i="0" dirty="0">
                <a:solidFill>
                  <a:srgbClr val="000000"/>
                </a:solidFill>
                <a:cs typeface="Arial" panose="020B0604020202020204" pitchFamily="34" charset="0"/>
              </a:rPr>
              <a:t> 2018</a:t>
            </a:r>
          </a:p>
        </p:txBody>
      </p:sp>
      <p:sp>
        <p:nvSpPr>
          <p:cNvPr id="17412" name="TextBox 1"/>
          <p:cNvSpPr txBox="1">
            <a:spLocks noChangeArrowheads="1"/>
          </p:cNvSpPr>
          <p:nvPr/>
        </p:nvSpPr>
        <p:spPr bwMode="auto">
          <a:xfrm>
            <a:off x="755576" y="2222979"/>
            <a:ext cx="7848872" cy="247452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s-HN" sz="1800" b="1" i="0" dirty="0"/>
              <a:t>Sonografía Italiana Randomizada para Posición occipital ensayo con vacuum (R.I.S.POS.T.A.)</a:t>
            </a:r>
          </a:p>
          <a:p>
            <a:pPr algn="ctr">
              <a:buNone/>
            </a:pPr>
            <a:endParaRPr lang="en-US" sz="1800" b="1" i="0" dirty="0"/>
          </a:p>
          <a:p>
            <a:pPr>
              <a:buNone/>
            </a:pPr>
            <a:r>
              <a:rPr lang="sv-SE" sz="1800" i="0" dirty="0"/>
              <a:t>T. Ghi, A. Dall’Asta, B. Masturzo, B. Tassis, M. Martinelli, N. Volpe, F. Prefumo, G. Rizzo, G. Pilu, L. Cariello, L. Sabbioni, A. M. Morselli-Labate, T. Todros and T. Frusca</a:t>
            </a:r>
          </a:p>
          <a:p>
            <a:pPr>
              <a:buNone/>
            </a:pPr>
            <a:endParaRPr lang="sv-SE" sz="1800" i="0" dirty="0"/>
          </a:p>
          <a:p>
            <a:pPr algn="ctr" eaLnBrk="1" hangingPunct="1">
              <a:spcBef>
                <a:spcPct val="0"/>
              </a:spcBef>
              <a:spcAft>
                <a:spcPts val="600"/>
              </a:spcAft>
              <a:buNone/>
              <a:defRPr/>
            </a:pPr>
            <a:r>
              <a:rPr lang="it-IT" sz="1800" dirty="0"/>
              <a:t>Volumen 52, Numero 6</a:t>
            </a:r>
            <a:endParaRPr lang="en-GB" sz="1800" b="1" dirty="0"/>
          </a:p>
        </p:txBody>
      </p:sp>
      <p:sp>
        <p:nvSpPr>
          <p:cNvPr id="17413" name="TextBox 2"/>
          <p:cNvSpPr txBox="1">
            <a:spLocks noChangeArrowheads="1"/>
          </p:cNvSpPr>
          <p:nvPr/>
        </p:nvSpPr>
        <p:spPr bwMode="auto">
          <a:xfrm>
            <a:off x="1979712" y="5013176"/>
            <a:ext cx="6480720" cy="126188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it-IT" sz="1900" i="0" dirty="0">
                <a:solidFill>
                  <a:srgbClr val="000000"/>
                </a:solidFill>
                <a:cs typeface="Arial" panose="020B0604020202020204" pitchFamily="34" charset="0"/>
              </a:rPr>
              <a:t>Slides de Journal Club slides preparadas por Dr Fiona </a:t>
            </a:r>
            <a:r>
              <a:rPr lang="en-GB" altLang="it-IT" sz="1900" i="0" dirty="0" smtClean="0">
                <a:solidFill>
                  <a:srgbClr val="000000"/>
                </a:solidFill>
                <a:cs typeface="Arial" panose="020B0604020202020204" pitchFamily="34" charset="0"/>
              </a:rPr>
              <a:t>Brownfoot (Editor </a:t>
            </a:r>
            <a:r>
              <a:rPr lang="en-GB" altLang="it-IT" sz="1900" i="0" dirty="0">
                <a:solidFill>
                  <a:srgbClr val="000000"/>
                </a:solidFill>
                <a:cs typeface="Arial" panose="020B0604020202020204" pitchFamily="34" charset="0"/>
              </a:rPr>
              <a:t>de UOG para </a:t>
            </a:r>
            <a:r>
              <a:rPr lang="es-HN" altLang="it-IT" sz="1900" i="0" dirty="0">
                <a:solidFill>
                  <a:srgbClr val="000000"/>
                </a:solidFill>
                <a:cs typeface="Arial" panose="020B0604020202020204" pitchFamily="34" charset="0"/>
              </a:rPr>
              <a:t>practicantes</a:t>
            </a:r>
            <a:r>
              <a:rPr lang="en-GB" altLang="it-IT" sz="1900" i="0" dirty="0" smtClean="0">
                <a:solidFill>
                  <a:srgbClr val="000000"/>
                </a:solidFill>
                <a:cs typeface="Arial" panose="020B0604020202020204" pitchFamily="34" charset="0"/>
              </a:rPr>
              <a:t>)</a:t>
            </a:r>
          </a:p>
          <a:p>
            <a:pPr eaLnBrk="1" hangingPunct="1">
              <a:spcBef>
                <a:spcPct val="0"/>
              </a:spcBef>
              <a:buNone/>
            </a:pPr>
            <a:endParaRPr lang="en-GB" altLang="it-IT" sz="1900" i="0" dirty="0" smtClean="0">
              <a:solidFill>
                <a:srgbClr val="000000"/>
              </a:solidFill>
              <a:ea typeface="Arial" charset="0"/>
              <a:cs typeface="Arial" charset="0"/>
            </a:endParaRPr>
          </a:p>
          <a:p>
            <a:pPr eaLnBrk="1" hangingPunct="1">
              <a:spcBef>
                <a:spcPct val="0"/>
              </a:spcBef>
              <a:buNone/>
            </a:pPr>
            <a:r>
              <a:rPr lang="en-GB" altLang="it-IT" sz="1900" i="0" dirty="0" err="1" smtClean="0">
                <a:solidFill>
                  <a:srgbClr val="000000"/>
                </a:solidFill>
                <a:ea typeface="Arial" charset="0"/>
                <a:cs typeface="Arial" charset="0"/>
              </a:rPr>
              <a:t>Traducido</a:t>
            </a:r>
            <a:r>
              <a:rPr lang="en-GB" altLang="it-IT" sz="1900" i="0" dirty="0" smtClean="0">
                <a:solidFill>
                  <a:srgbClr val="000000"/>
                </a:solidFill>
                <a:ea typeface="Arial" charset="0"/>
                <a:cs typeface="Arial" charset="0"/>
              </a:rPr>
              <a:t> </a:t>
            </a:r>
            <a:r>
              <a:rPr lang="en-GB" altLang="it-IT" sz="1900" i="0" dirty="0" err="1">
                <a:solidFill>
                  <a:srgbClr val="000000"/>
                </a:solidFill>
                <a:ea typeface="Arial" charset="0"/>
                <a:cs typeface="Arial" charset="0"/>
              </a:rPr>
              <a:t>por</a:t>
            </a:r>
            <a:r>
              <a:rPr lang="en-GB" altLang="it-IT" sz="1900" i="0" dirty="0">
                <a:solidFill>
                  <a:srgbClr val="000000"/>
                </a:solidFill>
                <a:ea typeface="Arial" charset="0"/>
                <a:cs typeface="Arial" charset="0"/>
              </a:rPr>
              <a:t> el Dr Ruben </a:t>
            </a:r>
            <a:r>
              <a:rPr lang="en-GB" altLang="it-IT" sz="1900" i="0" dirty="0" smtClean="0">
                <a:solidFill>
                  <a:srgbClr val="000000"/>
                </a:solidFill>
                <a:ea typeface="Arial" charset="0"/>
                <a:cs typeface="Arial" charset="0"/>
              </a:rPr>
              <a:t>D. </a:t>
            </a:r>
            <a:r>
              <a:rPr lang="en-GB" altLang="it-IT" sz="1900" i="0" dirty="0">
                <a:solidFill>
                  <a:srgbClr val="000000"/>
                </a:solidFill>
                <a:ea typeface="Arial" charset="0"/>
                <a:cs typeface="Arial" charset="0"/>
              </a:rPr>
              <a:t>Fernandez Jr</a:t>
            </a:r>
            <a:r>
              <a:rPr lang="en-GB" altLang="it-IT" sz="1900" i="0" dirty="0" smtClean="0">
                <a:solidFill>
                  <a:srgbClr val="000000"/>
                </a:solidFill>
                <a:ea typeface="Arial" charset="0"/>
                <a:cs typeface="Arial" charset="0"/>
              </a:rPr>
              <a:t>.</a:t>
            </a:r>
            <a:endParaRPr lang="en-GB" altLang="it-IT" sz="1900" i="0" dirty="0">
              <a:solidFill>
                <a:srgbClr val="000000"/>
              </a:solidFill>
              <a:cs typeface="Arial" panose="020B0604020202020204" pitchFamily="34" charset="0"/>
            </a:endParaRPr>
          </a:p>
        </p:txBody>
      </p:sp>
      <p:pic>
        <p:nvPicPr>
          <p:cNvPr id="17414" name="Picture 51" descr="\\ISUOG-DC01\users\ostirrup\Desktop\Journal Club logo.tif"/>
          <p:cNvPicPr>
            <a:picLocks noChangeAspect="1" noChangeArrowheads="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51520" y="5080443"/>
            <a:ext cx="1575693" cy="130397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7411"/>
                                        </p:tgtEl>
                                        <p:attrNameLst>
                                          <p:attrName>style.visibility</p:attrName>
                                        </p:attrNameLst>
                                      </p:cBhvr>
                                      <p:to>
                                        <p:strVal val="visible"/>
                                      </p:to>
                                    </p:set>
                                    <p:animEffect transition="in" filter="fade">
                                      <p:cBhvr>
                                        <p:cTn id="7" dur="500"/>
                                        <p:tgtEl>
                                          <p:spTgt spid="1741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7412"/>
                                        </p:tgtEl>
                                        <p:attrNameLst>
                                          <p:attrName>style.visibility</p:attrName>
                                        </p:attrNameLst>
                                      </p:cBhvr>
                                      <p:to>
                                        <p:strVal val="visible"/>
                                      </p:to>
                                    </p:set>
                                    <p:animEffect transition="in" filter="fade">
                                      <p:cBhvr>
                                        <p:cTn id="10" dur="500"/>
                                        <p:tgtEl>
                                          <p:spTgt spid="17412"/>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7413"/>
                                        </p:tgtEl>
                                        <p:attrNameLst>
                                          <p:attrName>style.visibility</p:attrName>
                                        </p:attrNameLst>
                                      </p:cBhvr>
                                      <p:to>
                                        <p:strVal val="visible"/>
                                      </p:to>
                                    </p:set>
                                    <p:animEffect transition="in" filter="fade">
                                      <p:cBhvr>
                                        <p:cTn id="13" dur="500"/>
                                        <p:tgtEl>
                                          <p:spTgt spid="17413"/>
                                        </p:tgtEl>
                                      </p:cBhvr>
                                    </p:animEffect>
                                  </p:childTnLst>
                                </p:cTn>
                              </p:par>
                              <p:par>
                                <p:cTn id="14" presetID="10" presetClass="entr" presetSubtype="0" fill="hold" nodeType="withEffect">
                                  <p:stCondLst>
                                    <p:cond delay="0"/>
                                  </p:stCondLst>
                                  <p:childTnLst>
                                    <p:set>
                                      <p:cBhvr>
                                        <p:cTn id="15" dur="1" fill="hold">
                                          <p:stCondLst>
                                            <p:cond delay="0"/>
                                          </p:stCondLst>
                                        </p:cTn>
                                        <p:tgtEl>
                                          <p:spTgt spid="17414"/>
                                        </p:tgtEl>
                                        <p:attrNameLst>
                                          <p:attrName>style.visibility</p:attrName>
                                        </p:attrNameLst>
                                      </p:cBhvr>
                                      <p:to>
                                        <p:strVal val="visible"/>
                                      </p:to>
                                    </p:set>
                                    <p:animEffect transition="in" filter="fade">
                                      <p:cBhvr>
                                        <p:cTn id="16" dur="500"/>
                                        <p:tgtEl>
                                          <p:spTgt spid="174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p:bldP spid="17412" grpId="0"/>
      <p:bldP spid="1741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3794" name="Group 2"/>
          <p:cNvGrpSpPr>
            <a:grpSpLocks/>
          </p:cNvGrpSpPr>
          <p:nvPr/>
        </p:nvGrpSpPr>
        <p:grpSpPr bwMode="auto">
          <a:xfrm>
            <a:off x="0" y="-15875"/>
            <a:ext cx="9144000" cy="923925"/>
            <a:chOff x="0" y="3755"/>
            <a:chExt cx="5760" cy="582"/>
          </a:xfrm>
        </p:grpSpPr>
        <p:pic>
          <p:nvPicPr>
            <p:cNvPr id="33798"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33799"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31747" name="TextBox 1"/>
          <p:cNvSpPr txBox="1">
            <a:spLocks noChangeArrowheads="1"/>
          </p:cNvSpPr>
          <p:nvPr/>
        </p:nvSpPr>
        <p:spPr bwMode="auto">
          <a:xfrm>
            <a:off x="89693" y="2047184"/>
            <a:ext cx="8964611" cy="506292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285750" indent="-285750" eaLnBrk="1" hangingPunct="1">
              <a:spcBef>
                <a:spcPct val="0"/>
              </a:spcBef>
              <a:spcAft>
                <a:spcPts val="1200"/>
              </a:spcAft>
              <a:defRPr/>
            </a:pPr>
            <a:r>
              <a:rPr lang="es-HN" sz="1800" b="1" i="0" dirty="0"/>
              <a:t>Hallazgos</a:t>
            </a:r>
          </a:p>
          <a:p>
            <a:pPr marL="1028700" lvl="1" eaLnBrk="1" hangingPunct="1">
              <a:spcBef>
                <a:spcPct val="0"/>
              </a:spcBef>
              <a:spcAft>
                <a:spcPts val="1200"/>
              </a:spcAft>
              <a:defRPr/>
            </a:pPr>
            <a:r>
              <a:rPr lang="es-HN" sz="1700" i="0" dirty="0"/>
              <a:t>La tasa de cesárea de emergencia debido a la falla de parto con vacuum no fue significativamente diferente entre mujeres que solo se les realizo VE de la posición de cabeza fetal comparados con aquellas que se realizo ambos VE y valoración TAS antes del parto.</a:t>
            </a:r>
          </a:p>
          <a:p>
            <a:pPr marL="1028700" lvl="1" eaLnBrk="1" hangingPunct="1">
              <a:spcBef>
                <a:spcPct val="0"/>
              </a:spcBef>
              <a:spcAft>
                <a:spcPts val="1200"/>
              </a:spcAft>
              <a:defRPr/>
            </a:pPr>
            <a:r>
              <a:rPr lang="es-HN" sz="1700" i="0" dirty="0"/>
              <a:t>Diagnostico incorrecto de la posición de cabeza fetal fue mayor en el grupo control.</a:t>
            </a:r>
          </a:p>
          <a:p>
            <a:pPr marL="1028700" lvl="1" eaLnBrk="1" hangingPunct="1">
              <a:spcBef>
                <a:spcPct val="0"/>
              </a:spcBef>
              <a:spcAft>
                <a:spcPts val="1200"/>
              </a:spcAft>
              <a:defRPr/>
            </a:pPr>
            <a:r>
              <a:rPr lang="es-HN" sz="1700" i="0" dirty="0"/>
              <a:t>La tasa de episiotomía fue mayor en el grupo de VE mas TAS.</a:t>
            </a:r>
          </a:p>
          <a:p>
            <a:pPr marL="285750" indent="-285750" eaLnBrk="1" hangingPunct="1">
              <a:spcBef>
                <a:spcPct val="0"/>
              </a:spcBef>
              <a:spcAft>
                <a:spcPts val="1200"/>
              </a:spcAft>
              <a:defRPr/>
            </a:pPr>
            <a:r>
              <a:rPr lang="es-HN" sz="1800" b="1" i="0" dirty="0"/>
              <a:t>Limitaciones del estudio</a:t>
            </a:r>
          </a:p>
          <a:p>
            <a:pPr marL="1028700" lvl="1" eaLnBrk="1" hangingPunct="1">
              <a:spcBef>
                <a:spcPct val="0"/>
              </a:spcBef>
              <a:spcAft>
                <a:spcPts val="0"/>
              </a:spcAft>
              <a:defRPr/>
            </a:pPr>
            <a:r>
              <a:rPr lang="es-HN" sz="1700" i="0" dirty="0"/>
              <a:t>El tamaño de la muestra no se logro. Pudiera ser el resultado de un cambio en la practica en Italia donde el uso de ultrasonido es frecuente para determinar la posición fetal en labor.</a:t>
            </a:r>
            <a:r>
              <a:rPr lang="en-US" sz="1700" i="0" dirty="0"/>
              <a:t> </a:t>
            </a:r>
          </a:p>
          <a:p>
            <a:pPr marL="1028700" lvl="1" eaLnBrk="1" hangingPunct="1">
              <a:spcBef>
                <a:spcPct val="0"/>
              </a:spcBef>
              <a:spcAft>
                <a:spcPts val="0"/>
              </a:spcAft>
              <a:defRPr/>
            </a:pPr>
            <a:r>
              <a:rPr lang="es-HN" sz="1700" i="0" dirty="0"/>
              <a:t>Hubo una baja incidencia de partos con vacuum fallidos. Pudiera esto reflejar un sesgo en el reclutamiento donde los practicantes solo incluían pacientes con extracciones que consideraban fácil.</a:t>
            </a:r>
          </a:p>
          <a:p>
            <a:pPr marL="1028700" lvl="1" eaLnBrk="1" hangingPunct="1">
              <a:spcBef>
                <a:spcPct val="0"/>
              </a:spcBef>
              <a:spcAft>
                <a:spcPts val="0"/>
              </a:spcAft>
              <a:defRPr/>
            </a:pPr>
            <a:endParaRPr lang="en-US" sz="1600" i="0" dirty="0"/>
          </a:p>
        </p:txBody>
      </p:sp>
      <p:sp>
        <p:nvSpPr>
          <p:cNvPr id="33796" name="Rectangle 1"/>
          <p:cNvSpPr>
            <a:spLocks noChangeArrowheads="1"/>
          </p:cNvSpPr>
          <p:nvPr/>
        </p:nvSpPr>
        <p:spPr bwMode="auto">
          <a:xfrm>
            <a:off x="3707904" y="1556792"/>
            <a:ext cx="190308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s-HN" altLang="it-IT" sz="2800" b="1" i="0" dirty="0"/>
              <a:t>Discusión</a:t>
            </a:r>
            <a:endParaRPr lang="es-HN" altLang="it-IT" sz="2400" dirty="0"/>
          </a:p>
        </p:txBody>
      </p:sp>
      <p:sp>
        <p:nvSpPr>
          <p:cNvPr id="9" name="Text Box 5"/>
          <p:cNvSpPr txBox="1">
            <a:spLocks noChangeArrowheads="1"/>
          </p:cNvSpPr>
          <p:nvPr/>
        </p:nvSpPr>
        <p:spPr bwMode="auto">
          <a:xfrm>
            <a:off x="0" y="980728"/>
            <a:ext cx="9143999" cy="523220"/>
          </a:xfrm>
          <a:prstGeom prst="rect">
            <a:avLst/>
          </a:prstGeom>
          <a:solidFill>
            <a:srgbClr val="ED1D24"/>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s-HN" sz="1400" b="1" i="0" dirty="0">
                <a:solidFill>
                  <a:schemeClr val="bg1"/>
                </a:solidFill>
              </a:rPr>
              <a:t>Sonografía Italiana Randomizada para Posición occipital ensayo con vacuum (R.I.S.POS.T.A.)</a:t>
            </a:r>
            <a:endParaRPr lang="en-US" sz="1400" b="1" i="0" dirty="0">
              <a:solidFill>
                <a:schemeClr val="bg1"/>
              </a:solidFill>
            </a:endParaRPr>
          </a:p>
          <a:p>
            <a:pPr algn="ctr" eaLnBrk="1" hangingPunct="1">
              <a:spcBef>
                <a:spcPct val="0"/>
              </a:spcBef>
              <a:buFontTx/>
              <a:buNone/>
            </a:pPr>
            <a:r>
              <a:rPr lang="de-DE" altLang="it-IT" sz="1400" dirty="0">
                <a:solidFill>
                  <a:schemeClr val="bg1"/>
                </a:solidFill>
              </a:rPr>
              <a:t>Ghi et al.</a:t>
            </a:r>
            <a:r>
              <a:rPr lang="en-GB" altLang="it-IT" sz="1400" dirty="0">
                <a:solidFill>
                  <a:schemeClr val="bg1"/>
                </a:solidFill>
              </a:rPr>
              <a:t>, UOG 2018</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1747"/>
                                        </p:tgtEl>
                                        <p:attrNameLst>
                                          <p:attrName>style.visibility</p:attrName>
                                        </p:attrNameLst>
                                      </p:cBhvr>
                                      <p:to>
                                        <p:strVal val="visible"/>
                                      </p:to>
                                    </p:set>
                                    <p:animEffect transition="in" filter="fade">
                                      <p:cBhvr>
                                        <p:cTn id="7" dur="500"/>
                                        <p:tgtEl>
                                          <p:spTgt spid="317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5" name="TextBox 1"/>
          <p:cNvSpPr txBox="1">
            <a:spLocks noChangeArrowheads="1"/>
          </p:cNvSpPr>
          <p:nvPr/>
        </p:nvSpPr>
        <p:spPr bwMode="auto">
          <a:xfrm>
            <a:off x="381000" y="2352362"/>
            <a:ext cx="8458200" cy="16004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285750" indent="-285750" eaLnBrk="1" hangingPunct="1">
              <a:spcBef>
                <a:spcPct val="0"/>
              </a:spcBef>
              <a:spcAft>
                <a:spcPts val="1200"/>
              </a:spcAft>
              <a:defRPr/>
            </a:pPr>
            <a:r>
              <a:rPr lang="es-HN" sz="2000" b="1" i="0" dirty="0"/>
              <a:t>Implicaciones en la practica</a:t>
            </a:r>
          </a:p>
          <a:p>
            <a:pPr marL="1028700" lvl="1" eaLnBrk="1" hangingPunct="1">
              <a:spcBef>
                <a:spcPct val="0"/>
              </a:spcBef>
              <a:spcAft>
                <a:spcPts val="0"/>
              </a:spcAft>
              <a:defRPr/>
            </a:pPr>
            <a:r>
              <a:rPr lang="es-HN" sz="1700" i="0" dirty="0"/>
              <a:t>La valoración de VE mas ultrasonografía de la posición de cabeza fetal antes de parto instrumentado no reduce la tasa de cesárea.</a:t>
            </a:r>
          </a:p>
          <a:p>
            <a:pPr marL="1028700" lvl="1" eaLnBrk="1" hangingPunct="1">
              <a:spcBef>
                <a:spcPct val="0"/>
              </a:spcBef>
              <a:spcAft>
                <a:spcPts val="0"/>
              </a:spcAft>
              <a:defRPr/>
            </a:pPr>
            <a:r>
              <a:rPr lang="es-HN" sz="1700" i="0" dirty="0"/>
              <a:t>La combinación de VE y valoración TAS es mas acertada para el diagnostico de la posición fetal que solo VE.</a:t>
            </a:r>
            <a:r>
              <a:rPr lang="en-US" sz="1700" i="0" dirty="0"/>
              <a:t> </a:t>
            </a:r>
          </a:p>
        </p:txBody>
      </p:sp>
      <p:sp>
        <p:nvSpPr>
          <p:cNvPr id="8" name="Rectangle 1"/>
          <p:cNvSpPr>
            <a:spLocks noChangeArrowheads="1"/>
          </p:cNvSpPr>
          <p:nvPr/>
        </p:nvSpPr>
        <p:spPr bwMode="auto">
          <a:xfrm>
            <a:off x="3398424" y="1772816"/>
            <a:ext cx="190308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s-HN" altLang="it-IT" sz="2800" b="1" i="0" dirty="0"/>
              <a:t>Discusión</a:t>
            </a:r>
            <a:endParaRPr lang="es-HN" altLang="it-IT" sz="2400" dirty="0"/>
          </a:p>
        </p:txBody>
      </p:sp>
      <p:sp>
        <p:nvSpPr>
          <p:cNvPr id="9" name="Rectangle 1"/>
          <p:cNvSpPr>
            <a:spLocks noChangeArrowheads="1"/>
          </p:cNvSpPr>
          <p:nvPr/>
        </p:nvSpPr>
        <p:spPr bwMode="auto">
          <a:xfrm>
            <a:off x="3444536" y="4129916"/>
            <a:ext cx="2207584"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s-HN" altLang="it-IT" sz="2800" b="1" i="0" dirty="0"/>
              <a:t>Conclusión</a:t>
            </a:r>
            <a:endParaRPr lang="es-HN" altLang="it-IT" sz="2400" dirty="0"/>
          </a:p>
        </p:txBody>
      </p:sp>
      <p:sp>
        <p:nvSpPr>
          <p:cNvPr id="10" name="TextBox 1"/>
          <p:cNvSpPr txBox="1">
            <a:spLocks noChangeArrowheads="1"/>
          </p:cNvSpPr>
          <p:nvPr/>
        </p:nvSpPr>
        <p:spPr bwMode="auto">
          <a:xfrm>
            <a:off x="467544" y="4789601"/>
            <a:ext cx="8371656" cy="10156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spcAft>
                <a:spcPts val="1200"/>
              </a:spcAft>
              <a:buNone/>
              <a:defRPr/>
            </a:pPr>
            <a:r>
              <a:rPr lang="es-HN" sz="2000" i="0" dirty="0"/>
              <a:t>La VE mas la valoración ultrasonográfica comparada con solo VE antes de parto instrumentado no reduce la tasa de falla de parto instrumentado y cesárea.</a:t>
            </a:r>
            <a:r>
              <a:rPr lang="en-US" sz="2000" i="0" dirty="0"/>
              <a:t> </a:t>
            </a:r>
          </a:p>
        </p:txBody>
      </p:sp>
      <p:sp>
        <p:nvSpPr>
          <p:cNvPr id="11" name="Text Box 5"/>
          <p:cNvSpPr txBox="1">
            <a:spLocks noChangeArrowheads="1"/>
          </p:cNvSpPr>
          <p:nvPr/>
        </p:nvSpPr>
        <p:spPr bwMode="auto">
          <a:xfrm>
            <a:off x="0" y="980728"/>
            <a:ext cx="9143999" cy="523220"/>
          </a:xfrm>
          <a:prstGeom prst="rect">
            <a:avLst/>
          </a:prstGeom>
          <a:solidFill>
            <a:srgbClr val="ED1D24"/>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s-HN" sz="1400" b="1" i="0" dirty="0">
                <a:solidFill>
                  <a:schemeClr val="bg1"/>
                </a:solidFill>
              </a:rPr>
              <a:t>Sonografía Italiana Randomizada para Posición occipital ensayo con vacuum (R.I.S.POS.T.A.)</a:t>
            </a:r>
            <a:endParaRPr lang="en-US" sz="1400" b="1" i="0" dirty="0">
              <a:solidFill>
                <a:schemeClr val="bg1"/>
              </a:solidFill>
            </a:endParaRPr>
          </a:p>
          <a:p>
            <a:pPr algn="ctr" eaLnBrk="1" hangingPunct="1">
              <a:spcBef>
                <a:spcPct val="0"/>
              </a:spcBef>
              <a:buFontTx/>
              <a:buNone/>
            </a:pPr>
            <a:r>
              <a:rPr lang="de-DE" altLang="it-IT" sz="1400" dirty="0">
                <a:solidFill>
                  <a:schemeClr val="bg1"/>
                </a:solidFill>
              </a:rPr>
              <a:t>Ghi et al.</a:t>
            </a:r>
            <a:r>
              <a:rPr lang="en-GB" altLang="it-IT" sz="1400" dirty="0">
                <a:solidFill>
                  <a:schemeClr val="bg1"/>
                </a:solidFill>
              </a:rPr>
              <a:t>, UOG 2018</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8370" name="Group 2"/>
          <p:cNvGrpSpPr>
            <a:grpSpLocks/>
          </p:cNvGrpSpPr>
          <p:nvPr/>
        </p:nvGrpSpPr>
        <p:grpSpPr bwMode="auto">
          <a:xfrm>
            <a:off x="0" y="-15875"/>
            <a:ext cx="9144000" cy="923925"/>
            <a:chOff x="0" y="3755"/>
            <a:chExt cx="5760" cy="582"/>
          </a:xfrm>
        </p:grpSpPr>
        <p:pic>
          <p:nvPicPr>
            <p:cNvPr id="58376"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58377"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27653" name="TextBox 1"/>
          <p:cNvSpPr txBox="1">
            <a:spLocks noChangeArrowheads="1"/>
          </p:cNvSpPr>
          <p:nvPr/>
        </p:nvSpPr>
        <p:spPr bwMode="auto">
          <a:xfrm>
            <a:off x="1331640" y="1916832"/>
            <a:ext cx="6480175" cy="4616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s-HN" altLang="it-IT" sz="2400" b="1" i="0" dirty="0">
                <a:solidFill>
                  <a:srgbClr val="000000"/>
                </a:solidFill>
              </a:rPr>
              <a:t>Puntos de discusión</a:t>
            </a:r>
          </a:p>
        </p:txBody>
      </p:sp>
      <p:sp>
        <p:nvSpPr>
          <p:cNvPr id="9" name="Segnaposto contenuto 2"/>
          <p:cNvSpPr txBox="1">
            <a:spLocks/>
          </p:cNvSpPr>
          <p:nvPr/>
        </p:nvSpPr>
        <p:spPr bwMode="auto">
          <a:xfrm>
            <a:off x="251247" y="2609528"/>
            <a:ext cx="8639175" cy="2592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pPr>
            <a:r>
              <a:rPr lang="es-HN" altLang="it-IT" sz="2000" i="0" dirty="0"/>
              <a:t>Dado la baja tasa de partos instrumentados fallidos, pudiera ser un sesgo en el reclutamiento y solo aquellos partos fáciles fueron incluidos. Pueda ser que el ultrasonido seria mas útil para los participantes con partos instrumentados mas difíciles y este debe de ser el enfoque en futuros estudios.</a:t>
            </a:r>
          </a:p>
          <a:p>
            <a:pPr eaLnBrk="1" hangingPunct="1">
              <a:spcBef>
                <a:spcPct val="0"/>
              </a:spcBef>
            </a:pPr>
            <a:endParaRPr lang="en-US" altLang="it-IT" sz="2000" i="0" dirty="0"/>
          </a:p>
          <a:p>
            <a:pPr eaLnBrk="1" hangingPunct="1">
              <a:spcBef>
                <a:spcPct val="0"/>
              </a:spcBef>
            </a:pPr>
            <a:r>
              <a:rPr lang="es-HN" altLang="it-IT" sz="2000" i="0" dirty="0"/>
              <a:t>El ultrasonido puede ser útil en casos en donde la posición de la cabeza fetal </a:t>
            </a:r>
            <a:r>
              <a:rPr lang="es-HN" altLang="it-IT" sz="2000" i="0"/>
              <a:t>es difícil </a:t>
            </a:r>
            <a:r>
              <a:rPr lang="es-HN" altLang="it-IT" sz="2000" i="0" dirty="0"/>
              <a:t>de determinar al examen vaginal en vez de usarlo en todos los partos instrumentados.</a:t>
            </a:r>
          </a:p>
          <a:p>
            <a:pPr marL="0" indent="0" eaLnBrk="1" hangingPunct="1">
              <a:spcBef>
                <a:spcPct val="0"/>
              </a:spcBef>
              <a:buNone/>
            </a:pPr>
            <a:endParaRPr lang="en-US" altLang="it-IT" sz="2000" i="0" dirty="0"/>
          </a:p>
        </p:txBody>
      </p:sp>
      <p:sp>
        <p:nvSpPr>
          <p:cNvPr id="12" name="Text Box 5"/>
          <p:cNvSpPr txBox="1">
            <a:spLocks noChangeArrowheads="1"/>
          </p:cNvSpPr>
          <p:nvPr/>
        </p:nvSpPr>
        <p:spPr bwMode="auto">
          <a:xfrm>
            <a:off x="0" y="980728"/>
            <a:ext cx="9143999" cy="523220"/>
          </a:xfrm>
          <a:prstGeom prst="rect">
            <a:avLst/>
          </a:prstGeom>
          <a:solidFill>
            <a:srgbClr val="ED1D24"/>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s-HN" sz="1400" b="1" i="0" dirty="0">
                <a:solidFill>
                  <a:schemeClr val="bg1"/>
                </a:solidFill>
              </a:rPr>
              <a:t>Sonografía Italiana Randomizada para Posición occipital ensayo con vacuum (R.I.S.POS.T.A.)</a:t>
            </a:r>
            <a:endParaRPr lang="en-US" sz="1400" b="1" i="0" dirty="0">
              <a:solidFill>
                <a:schemeClr val="bg1"/>
              </a:solidFill>
            </a:endParaRPr>
          </a:p>
          <a:p>
            <a:pPr algn="ctr" eaLnBrk="1" hangingPunct="1">
              <a:spcBef>
                <a:spcPct val="0"/>
              </a:spcBef>
              <a:buFontTx/>
              <a:buNone/>
            </a:pPr>
            <a:r>
              <a:rPr lang="de-DE" altLang="it-IT" sz="1400" dirty="0">
                <a:solidFill>
                  <a:schemeClr val="bg1"/>
                </a:solidFill>
              </a:rPr>
              <a:t>Ghi et al.</a:t>
            </a:r>
            <a:r>
              <a:rPr lang="en-GB" altLang="it-IT" sz="1400" dirty="0">
                <a:solidFill>
                  <a:schemeClr val="bg1"/>
                </a:solidFill>
              </a:rPr>
              <a:t>, UOG 2018</a:t>
            </a:r>
          </a:p>
        </p:txBody>
      </p:sp>
    </p:spTree>
    <p:extLst>
      <p:ext uri="{BB962C8B-B14F-4D97-AF65-F5344CB8AC3E}">
        <p14:creationId xmlns:p14="http://schemas.microsoft.com/office/powerpoint/2010/main" val="410746109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7653"/>
                                        </p:tgtEl>
                                        <p:attrNameLst>
                                          <p:attrName>style.visibility</p:attrName>
                                        </p:attrNameLst>
                                      </p:cBhvr>
                                      <p:to>
                                        <p:strVal val="visible"/>
                                      </p:to>
                                    </p:set>
                                    <p:animEffect transition="in" filter="fade">
                                      <p:cBhvr>
                                        <p:cTn id="7" dur="500"/>
                                        <p:tgtEl>
                                          <p:spTgt spid="2765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3" grpId="0"/>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06" name="Group 2"/>
          <p:cNvGrpSpPr>
            <a:grpSpLocks/>
          </p:cNvGrpSpPr>
          <p:nvPr/>
        </p:nvGrpSpPr>
        <p:grpSpPr bwMode="auto">
          <a:xfrm>
            <a:off x="0" y="-15875"/>
            <a:ext cx="9144000" cy="923925"/>
            <a:chOff x="0" y="3755"/>
            <a:chExt cx="5760" cy="582"/>
          </a:xfrm>
        </p:grpSpPr>
        <p:pic>
          <p:nvPicPr>
            <p:cNvPr id="21512"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21513"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21507" name="Rettangolo 1"/>
          <p:cNvSpPr>
            <a:spLocks noChangeArrowheads="1"/>
          </p:cNvSpPr>
          <p:nvPr/>
        </p:nvSpPr>
        <p:spPr bwMode="auto">
          <a:xfrm>
            <a:off x="68263" y="922338"/>
            <a:ext cx="2286000" cy="369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it-IT" altLang="it-IT" sz="1800" i="0" dirty="0">
              <a:solidFill>
                <a:srgbClr val="000000"/>
              </a:solidFill>
            </a:endParaRPr>
          </a:p>
        </p:txBody>
      </p:sp>
      <p:sp>
        <p:nvSpPr>
          <p:cNvPr id="21508" name="Titolo 1"/>
          <p:cNvSpPr txBox="1">
            <a:spLocks/>
          </p:cNvSpPr>
          <p:nvPr/>
        </p:nvSpPr>
        <p:spPr bwMode="auto">
          <a:xfrm>
            <a:off x="323850" y="2403475"/>
            <a:ext cx="8856663" cy="5111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it-IT" altLang="it-IT" sz="2000" b="1" i="0" dirty="0">
              <a:solidFill>
                <a:schemeClr val="tx2"/>
              </a:solidFill>
            </a:endParaRPr>
          </a:p>
        </p:txBody>
      </p:sp>
      <p:sp>
        <p:nvSpPr>
          <p:cNvPr id="21509" name="TextBox 1"/>
          <p:cNvSpPr txBox="1">
            <a:spLocks noChangeArrowheads="1"/>
          </p:cNvSpPr>
          <p:nvPr/>
        </p:nvSpPr>
        <p:spPr bwMode="auto">
          <a:xfrm>
            <a:off x="228600" y="1772816"/>
            <a:ext cx="8642350"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s-HN" altLang="it-IT" sz="2800" b="1" i="0" dirty="0"/>
              <a:t>Introducción</a:t>
            </a:r>
          </a:p>
        </p:txBody>
      </p:sp>
      <p:sp>
        <p:nvSpPr>
          <p:cNvPr id="12" name="Segnaposto contenuto 2"/>
          <p:cNvSpPr txBox="1">
            <a:spLocks/>
          </p:cNvSpPr>
          <p:nvPr/>
        </p:nvSpPr>
        <p:spPr bwMode="auto">
          <a:xfrm>
            <a:off x="179388" y="2420888"/>
            <a:ext cx="8691562" cy="417646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120000"/>
              </a:lnSpc>
            </a:pPr>
            <a:r>
              <a:rPr lang="es-HN" sz="1800" i="0" dirty="0"/>
              <a:t>El parto instrumentado vaginal por extracción vacuum es un procedimiento obstétrico ampliamente realizado.</a:t>
            </a:r>
            <a:r>
              <a:rPr lang="en-US" sz="1800" i="0" dirty="0"/>
              <a:t> </a:t>
            </a:r>
          </a:p>
          <a:p>
            <a:pPr>
              <a:lnSpc>
                <a:spcPct val="120000"/>
              </a:lnSpc>
            </a:pPr>
            <a:r>
              <a:rPr lang="es-HN" sz="1800" i="0" dirty="0"/>
              <a:t>Aunque es exitoso en la mayoría de casos, se ha reportado una tasa de falla de 4–6% al intentar parto con vacuum.</a:t>
            </a:r>
            <a:r>
              <a:rPr lang="en-US" sz="1800" i="0" dirty="0"/>
              <a:t> </a:t>
            </a:r>
          </a:p>
          <a:p>
            <a:pPr>
              <a:lnSpc>
                <a:spcPct val="120000"/>
              </a:lnSpc>
            </a:pPr>
            <a:r>
              <a:rPr lang="es-HN" sz="1800" i="0" dirty="0"/>
              <a:t>La malposición de la cabeza fetal, principalmente representada por las posiciones occipito transverso y occipito posterior, son de las principales determinantes para una extracción fetal fallida con vacuum, así como un alto nivel de experiencia se necesita para poder aplicar la copa de succión en el punto de flexión.</a:t>
            </a:r>
            <a:r>
              <a:rPr lang="en-US" sz="1800" i="0" dirty="0"/>
              <a:t> </a:t>
            </a:r>
          </a:p>
          <a:p>
            <a:pPr>
              <a:lnSpc>
                <a:spcPct val="120000"/>
              </a:lnSpc>
            </a:pPr>
            <a:r>
              <a:rPr lang="es-HN" sz="1800" i="0" dirty="0"/>
              <a:t>La evaluación de la posición de la cabeza fetal utilizado ultrasonido transabdominal (TAS), ya sea durante labor o antes del parto instrumentado, ha probado hasta el momento ser mas preciso que la evaluación vaginal.</a:t>
            </a:r>
            <a:r>
              <a:rPr lang="en-US" sz="1800" i="0" dirty="0"/>
              <a:t> </a:t>
            </a:r>
          </a:p>
        </p:txBody>
      </p:sp>
      <p:sp>
        <p:nvSpPr>
          <p:cNvPr id="21511" name="Text Box 5"/>
          <p:cNvSpPr txBox="1">
            <a:spLocks noChangeArrowheads="1"/>
          </p:cNvSpPr>
          <p:nvPr/>
        </p:nvSpPr>
        <p:spPr bwMode="auto">
          <a:xfrm>
            <a:off x="0" y="961564"/>
            <a:ext cx="9143999" cy="523220"/>
          </a:xfrm>
          <a:prstGeom prst="rect">
            <a:avLst/>
          </a:prstGeom>
          <a:solidFill>
            <a:srgbClr val="ED1D24"/>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s-HN" sz="1400" b="1" i="0" dirty="0">
                <a:solidFill>
                  <a:schemeClr val="bg1"/>
                </a:solidFill>
              </a:rPr>
              <a:t>Sonografía Italiana Randomizada para Posición occipital ensayo con vacuum (R.I.S.POS.T.A.)</a:t>
            </a:r>
          </a:p>
          <a:p>
            <a:pPr algn="ctr" eaLnBrk="1" hangingPunct="1">
              <a:spcBef>
                <a:spcPct val="0"/>
              </a:spcBef>
              <a:buFontTx/>
              <a:buNone/>
            </a:pPr>
            <a:r>
              <a:rPr lang="de-DE" altLang="it-IT" sz="1400" dirty="0">
                <a:solidFill>
                  <a:schemeClr val="bg1"/>
                </a:solidFill>
              </a:rPr>
              <a:t>Ghi et al.</a:t>
            </a:r>
            <a:r>
              <a:rPr lang="en-GB" altLang="it-IT" sz="1400" dirty="0">
                <a:solidFill>
                  <a:schemeClr val="bg1"/>
                </a:solidFill>
              </a:rPr>
              <a:t>, UOG 2018</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554" name="Group 2"/>
          <p:cNvGrpSpPr>
            <a:grpSpLocks/>
          </p:cNvGrpSpPr>
          <p:nvPr/>
        </p:nvGrpSpPr>
        <p:grpSpPr bwMode="auto">
          <a:xfrm>
            <a:off x="0" y="-15875"/>
            <a:ext cx="9144000" cy="923925"/>
            <a:chOff x="0" y="3755"/>
            <a:chExt cx="5760" cy="582"/>
          </a:xfrm>
        </p:grpSpPr>
        <p:pic>
          <p:nvPicPr>
            <p:cNvPr id="23558"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23559"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23557" name="Rectangle 8"/>
          <p:cNvSpPr>
            <a:spLocks noChangeArrowheads="1"/>
          </p:cNvSpPr>
          <p:nvPr/>
        </p:nvSpPr>
        <p:spPr bwMode="auto">
          <a:xfrm>
            <a:off x="2738620" y="2057400"/>
            <a:ext cx="3619902"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s-HN" altLang="it-IT" sz="2800" b="1" i="0" dirty="0">
                <a:solidFill>
                  <a:srgbClr val="000000"/>
                </a:solidFill>
              </a:rPr>
              <a:t>Objetivo del estudio</a:t>
            </a:r>
          </a:p>
        </p:txBody>
      </p:sp>
      <p:sp>
        <p:nvSpPr>
          <p:cNvPr id="8" name="Text Box 5"/>
          <p:cNvSpPr txBox="1">
            <a:spLocks noChangeArrowheads="1"/>
          </p:cNvSpPr>
          <p:nvPr/>
        </p:nvSpPr>
        <p:spPr bwMode="auto">
          <a:xfrm>
            <a:off x="0" y="980728"/>
            <a:ext cx="9143999" cy="523220"/>
          </a:xfrm>
          <a:prstGeom prst="rect">
            <a:avLst/>
          </a:prstGeom>
          <a:solidFill>
            <a:srgbClr val="ED1D24"/>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s-HN" sz="1400" b="1" i="0" dirty="0">
                <a:solidFill>
                  <a:schemeClr val="bg1"/>
                </a:solidFill>
              </a:rPr>
              <a:t>Sonografía Italiana Randomizada para Posición occipital ensayo con vacuum (R.I.S.POS.T.A.)</a:t>
            </a:r>
          </a:p>
          <a:p>
            <a:pPr algn="ctr" eaLnBrk="1" hangingPunct="1">
              <a:spcBef>
                <a:spcPct val="0"/>
              </a:spcBef>
              <a:buFontTx/>
              <a:buNone/>
            </a:pPr>
            <a:r>
              <a:rPr lang="de-DE" altLang="it-IT" sz="1400" dirty="0">
                <a:solidFill>
                  <a:schemeClr val="bg1"/>
                </a:solidFill>
              </a:rPr>
              <a:t>Ghi et al.</a:t>
            </a:r>
            <a:r>
              <a:rPr lang="en-GB" altLang="it-IT" sz="1400" dirty="0">
                <a:solidFill>
                  <a:schemeClr val="bg1"/>
                </a:solidFill>
              </a:rPr>
              <a:t>, UOG 2018</a:t>
            </a:r>
          </a:p>
        </p:txBody>
      </p:sp>
      <p:sp>
        <p:nvSpPr>
          <p:cNvPr id="9" name="Segnaposto contenuto 2"/>
          <p:cNvSpPr txBox="1">
            <a:spLocks/>
          </p:cNvSpPr>
          <p:nvPr/>
        </p:nvSpPr>
        <p:spPr bwMode="auto">
          <a:xfrm>
            <a:off x="228600" y="2924944"/>
            <a:ext cx="8382000" cy="266429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lgn="ctr">
              <a:buNone/>
            </a:pPr>
            <a:r>
              <a:rPr lang="es-HN" sz="2000" i="0" dirty="0"/>
              <a:t>Valorar si el diagnostico sonográfico de la posición de la cabeza fetal antes de la extracción con vacuum puede reducir la incidencia de procedimiento fallido y mejorar los resultados perinatales y maternos en mujeres que se les realiza parto instrumental con vacuum.</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2"/>
          <p:cNvGrpSpPr>
            <a:grpSpLocks/>
          </p:cNvGrpSpPr>
          <p:nvPr/>
        </p:nvGrpSpPr>
        <p:grpSpPr bwMode="auto">
          <a:xfrm>
            <a:off x="0" y="-15875"/>
            <a:ext cx="9144000" cy="923925"/>
            <a:chOff x="0" y="3755"/>
            <a:chExt cx="5760" cy="582"/>
          </a:xfrm>
        </p:grpSpPr>
        <p:pic>
          <p:nvPicPr>
            <p:cNvPr id="5"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6"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7" name="Rectangle 19"/>
          <p:cNvSpPr>
            <a:spLocks noChangeArrowheads="1"/>
          </p:cNvSpPr>
          <p:nvPr/>
        </p:nvSpPr>
        <p:spPr bwMode="auto">
          <a:xfrm>
            <a:off x="467544" y="2214417"/>
            <a:ext cx="8207375" cy="4244239"/>
          </a:xfrm>
          <a:prstGeom prst="rect">
            <a:avLst/>
          </a:prstGeom>
          <a:solidFill>
            <a:srgbClr val="F0F3FB"/>
          </a:solidFill>
          <a:ln w="19050">
            <a:solidFill>
              <a:srgbClr val="445895"/>
            </a:solidFill>
            <a:miter lim="800000"/>
            <a:headEnd/>
            <a:tailEnd/>
          </a:ln>
        </p:spPr>
        <p:txBody>
          <a:bodyPr wrap="square" anchor="ct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r>
              <a:rPr lang="es-HN" sz="2000" b="1" i="0" dirty="0"/>
              <a:t>Diseño del estudio</a:t>
            </a:r>
          </a:p>
          <a:p>
            <a:pPr lvl="1"/>
            <a:r>
              <a:rPr lang="es-HN" sz="1800" i="0" dirty="0"/>
              <a:t>Ensayo controlado aleatorizado.</a:t>
            </a:r>
            <a:r>
              <a:rPr lang="en-US" sz="1800" i="0" dirty="0"/>
              <a:t> </a:t>
            </a:r>
            <a:endParaRPr lang="en-US" sz="2400" i="0" dirty="0"/>
          </a:p>
          <a:p>
            <a:r>
              <a:rPr lang="en-US" sz="2000" b="1" i="0" dirty="0"/>
              <a:t>Lugar</a:t>
            </a:r>
            <a:endParaRPr lang="en-US" sz="1800" i="0" dirty="0"/>
          </a:p>
          <a:p>
            <a:pPr lvl="1"/>
            <a:r>
              <a:rPr lang="es-HN" sz="1700" i="0" dirty="0"/>
              <a:t>Universidad de Parma, involucra varias unidades maternas Italianas con aproximadamente 2000 partos/año y una tasa de parto con vacuum ≥ 4%, desde Abril 2014 hasta Junio 2017.</a:t>
            </a:r>
          </a:p>
          <a:p>
            <a:r>
              <a:rPr lang="es-HN" sz="2000" b="1" i="0" dirty="0"/>
              <a:t>Participantes</a:t>
            </a:r>
          </a:p>
          <a:p>
            <a:pPr lvl="1"/>
            <a:r>
              <a:rPr lang="es-HN" sz="1700" b="1" i="0" dirty="0"/>
              <a:t>Incluidas: </a:t>
            </a:r>
            <a:r>
              <a:rPr lang="es-HN" sz="1700" i="0" dirty="0"/>
              <a:t>mujeres nulíparas &gt;18 años con embarazo único de termino (37+0 a 41+6 semanas de gestación) que requirió parto instrumentado.</a:t>
            </a:r>
            <a:r>
              <a:rPr lang="en-US" sz="1700" i="0" dirty="0"/>
              <a:t> </a:t>
            </a:r>
          </a:p>
          <a:p>
            <a:pPr lvl="1"/>
            <a:r>
              <a:rPr lang="es-HN" sz="1700" b="1" i="0" dirty="0"/>
              <a:t>Excluidas</a:t>
            </a:r>
            <a:r>
              <a:rPr lang="es-HN" sz="1700" i="0" dirty="0"/>
              <a:t>: edad materna &lt; 18 o &gt; </a:t>
            </a:r>
            <a:r>
              <a:rPr lang="es-HN" sz="1700" i="0"/>
              <a:t>50 años</a:t>
            </a:r>
            <a:r>
              <a:rPr lang="es-HN" sz="1700" i="0" dirty="0"/>
              <a:t>, cualquier contraindicación para parto vaginal instrumentado por vacuum, estación de cabeza fetal &gt; +3 cm, evacuación necesaria de emergencia debido a distres fetal intraparto o cuando la evaluación sonográfica de la posición de cabeza fetal fue realizada antes de la aleatorización.</a:t>
            </a:r>
          </a:p>
        </p:txBody>
      </p:sp>
      <p:sp>
        <p:nvSpPr>
          <p:cNvPr id="8" name="Text Box 5"/>
          <p:cNvSpPr txBox="1">
            <a:spLocks noChangeArrowheads="1"/>
          </p:cNvSpPr>
          <p:nvPr/>
        </p:nvSpPr>
        <p:spPr bwMode="auto">
          <a:xfrm>
            <a:off x="0" y="980728"/>
            <a:ext cx="9143999" cy="523220"/>
          </a:xfrm>
          <a:prstGeom prst="rect">
            <a:avLst/>
          </a:prstGeom>
          <a:solidFill>
            <a:srgbClr val="ED1D24"/>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s-HN" sz="1400" b="1" i="0" dirty="0">
                <a:solidFill>
                  <a:schemeClr val="bg1"/>
                </a:solidFill>
              </a:rPr>
              <a:t>Sonografía Italiana Randomizada para Posición occipital ensayo con vacuum (R.I.S.POS.T.A.)</a:t>
            </a:r>
          </a:p>
          <a:p>
            <a:pPr algn="ctr" eaLnBrk="1" hangingPunct="1">
              <a:spcBef>
                <a:spcPct val="0"/>
              </a:spcBef>
              <a:buFontTx/>
              <a:buNone/>
            </a:pPr>
            <a:r>
              <a:rPr lang="de-DE" altLang="it-IT" sz="1400" dirty="0">
                <a:solidFill>
                  <a:schemeClr val="bg1"/>
                </a:solidFill>
              </a:rPr>
              <a:t>Ghi et al.</a:t>
            </a:r>
            <a:r>
              <a:rPr lang="en-GB" altLang="it-IT" sz="1400" dirty="0">
                <a:solidFill>
                  <a:schemeClr val="bg1"/>
                </a:solidFill>
              </a:rPr>
              <a:t>, UOG 2018</a:t>
            </a:r>
          </a:p>
        </p:txBody>
      </p:sp>
      <p:sp>
        <p:nvSpPr>
          <p:cNvPr id="9" name="TextBox 1"/>
          <p:cNvSpPr txBox="1">
            <a:spLocks noChangeArrowheads="1"/>
          </p:cNvSpPr>
          <p:nvPr/>
        </p:nvSpPr>
        <p:spPr bwMode="auto">
          <a:xfrm>
            <a:off x="2843808" y="1537628"/>
            <a:ext cx="35655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s-HN" altLang="it-IT" sz="2800" b="1" i="0" dirty="0"/>
              <a:t>Métodos</a:t>
            </a:r>
            <a:endParaRPr lang="es-HN" altLang="it-IT" sz="2400" b="1" i="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650" name="Group 2"/>
          <p:cNvGrpSpPr>
            <a:grpSpLocks/>
          </p:cNvGrpSpPr>
          <p:nvPr/>
        </p:nvGrpSpPr>
        <p:grpSpPr bwMode="auto">
          <a:xfrm>
            <a:off x="0" y="-15875"/>
            <a:ext cx="9144000" cy="923925"/>
            <a:chOff x="0" y="3755"/>
            <a:chExt cx="5760" cy="582"/>
          </a:xfrm>
        </p:grpSpPr>
        <p:pic>
          <p:nvPicPr>
            <p:cNvPr id="27656"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27657"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12" name="Rectangle 19"/>
          <p:cNvSpPr>
            <a:spLocks noChangeArrowheads="1"/>
          </p:cNvSpPr>
          <p:nvPr/>
        </p:nvSpPr>
        <p:spPr bwMode="auto">
          <a:xfrm>
            <a:off x="467544" y="1998851"/>
            <a:ext cx="8424936" cy="4693593"/>
          </a:xfrm>
          <a:prstGeom prst="rect">
            <a:avLst/>
          </a:prstGeom>
          <a:solidFill>
            <a:srgbClr val="F0F3FB"/>
          </a:solidFill>
          <a:ln w="19050">
            <a:solidFill>
              <a:srgbClr val="445895"/>
            </a:solidFill>
            <a:miter lim="800000"/>
            <a:headEnd/>
            <a:tailEnd/>
          </a:ln>
        </p:spPr>
        <p:txBody>
          <a:bodyPr wrap="square" anchor="ct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r>
              <a:rPr lang="es-HN" sz="2000" b="1" i="0" dirty="0"/>
              <a:t>Aleatorización</a:t>
            </a:r>
          </a:p>
          <a:p>
            <a:pPr lvl="1"/>
            <a:r>
              <a:rPr lang="es-HN" sz="1700" i="0" dirty="0"/>
              <a:t>Todas las mujeres potenciales fueron aconsejadas con respecto al propósito del estudio y se les proporciono con material informativo en la admisión. Consentimiento informado para aleatorización fue obtenido en la segunda etapa temprana de labor antes del pujo activo.</a:t>
            </a:r>
            <a:r>
              <a:rPr lang="en-US" sz="1700" i="0" dirty="0"/>
              <a:t> </a:t>
            </a:r>
          </a:p>
          <a:p>
            <a:pPr lvl="1"/>
            <a:r>
              <a:rPr lang="es-HN" sz="1700" i="0" dirty="0"/>
              <a:t>La aleatorización se realizo después de la decisión de realizar parto instrumentado por parte del medico que atiende del parto.</a:t>
            </a:r>
            <a:r>
              <a:rPr lang="en-US" sz="1700" i="0" dirty="0"/>
              <a:t> </a:t>
            </a:r>
          </a:p>
          <a:p>
            <a:r>
              <a:rPr lang="es-HN" sz="2000" b="1" i="0" dirty="0"/>
              <a:t>Grupos</a:t>
            </a:r>
          </a:p>
          <a:p>
            <a:pPr lvl="1"/>
            <a:r>
              <a:rPr lang="es-HN" sz="1700" b="1" i="0" dirty="0"/>
              <a:t>Grupo control: </a:t>
            </a:r>
            <a:r>
              <a:rPr lang="es-HN" sz="1700" i="0" dirty="0"/>
              <a:t>posición de la cabeza y estación fueron determinados por examen vaginal (VE) antes de la colocación de la copa del vacuum.</a:t>
            </a:r>
            <a:r>
              <a:rPr lang="en-US" sz="1700" i="0" dirty="0"/>
              <a:t> </a:t>
            </a:r>
          </a:p>
          <a:p>
            <a:pPr lvl="1"/>
            <a:r>
              <a:rPr lang="es-HN" sz="1700" b="1" i="0" dirty="0"/>
              <a:t>Grupo intervención: </a:t>
            </a:r>
            <a:r>
              <a:rPr lang="es-HN" sz="1700" i="0" dirty="0"/>
              <a:t>posición occipital del feto se valoro por VE seguido de ultrasonido transabdominal (TAS) antes de la colocación de la copa de vacuum.</a:t>
            </a:r>
            <a:r>
              <a:rPr lang="en-US" sz="1700" i="0" dirty="0"/>
              <a:t> </a:t>
            </a:r>
            <a:endParaRPr lang="en-US" sz="1700" b="1" i="0" dirty="0"/>
          </a:p>
          <a:p>
            <a:pPr marL="342900" lvl="1" indent="-342900">
              <a:buFontTx/>
              <a:buChar char="•"/>
            </a:pPr>
            <a:r>
              <a:rPr lang="es-HN" sz="1700" i="0" dirty="0"/>
              <a:t>La posición de cabeza fetal fue clasificada en occipito anterior (OA), cuando la posición estaba en 10h y 2h de las agujas del reloj o posición no-OA que incluía posición occipito posterior y transversa.</a:t>
            </a:r>
            <a:r>
              <a:rPr lang="en-US" sz="1700" i="0" dirty="0"/>
              <a:t> </a:t>
            </a:r>
          </a:p>
        </p:txBody>
      </p:sp>
      <p:sp>
        <p:nvSpPr>
          <p:cNvPr id="14" name="Text Box 5"/>
          <p:cNvSpPr txBox="1">
            <a:spLocks noChangeArrowheads="1"/>
          </p:cNvSpPr>
          <p:nvPr/>
        </p:nvSpPr>
        <p:spPr bwMode="auto">
          <a:xfrm>
            <a:off x="0" y="980728"/>
            <a:ext cx="9143999" cy="523220"/>
          </a:xfrm>
          <a:prstGeom prst="rect">
            <a:avLst/>
          </a:prstGeom>
          <a:solidFill>
            <a:srgbClr val="ED1D24"/>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s-HN" sz="1400" b="1" i="0" dirty="0">
                <a:solidFill>
                  <a:schemeClr val="bg1"/>
                </a:solidFill>
              </a:rPr>
              <a:t>Sonografía Italiana Randomizada para Posición occipital ensayo con vacuum (R.I.S.POS.T.A.)</a:t>
            </a:r>
          </a:p>
          <a:p>
            <a:pPr algn="ctr" eaLnBrk="1" hangingPunct="1">
              <a:spcBef>
                <a:spcPct val="0"/>
              </a:spcBef>
              <a:buFontTx/>
              <a:buNone/>
            </a:pPr>
            <a:r>
              <a:rPr lang="de-DE" altLang="it-IT" sz="1400" dirty="0">
                <a:solidFill>
                  <a:schemeClr val="bg1"/>
                </a:solidFill>
              </a:rPr>
              <a:t>Ghi et al.</a:t>
            </a:r>
            <a:r>
              <a:rPr lang="en-GB" altLang="it-IT" sz="1400" dirty="0">
                <a:solidFill>
                  <a:schemeClr val="bg1"/>
                </a:solidFill>
              </a:rPr>
              <a:t>, UOG 2018</a:t>
            </a:r>
          </a:p>
        </p:txBody>
      </p:sp>
      <p:sp>
        <p:nvSpPr>
          <p:cNvPr id="15" name="TextBox 1"/>
          <p:cNvSpPr txBox="1">
            <a:spLocks noChangeArrowheads="1"/>
          </p:cNvSpPr>
          <p:nvPr/>
        </p:nvSpPr>
        <p:spPr bwMode="auto">
          <a:xfrm>
            <a:off x="2819400" y="1484784"/>
            <a:ext cx="35655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s-HN" altLang="it-IT" sz="2800" b="1" i="0" dirty="0"/>
              <a:t>Métodos</a:t>
            </a:r>
            <a:endParaRPr lang="es-HN" altLang="it-IT" sz="2400" b="1" i="0" dirty="0"/>
          </a:p>
        </p:txBody>
      </p:sp>
    </p:spTree>
    <p:extLst>
      <p:ext uri="{BB962C8B-B14F-4D97-AF65-F5344CB8AC3E}">
        <p14:creationId xmlns:p14="http://schemas.microsoft.com/office/powerpoint/2010/main" val="2141680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650" name="Group 2"/>
          <p:cNvGrpSpPr>
            <a:grpSpLocks/>
          </p:cNvGrpSpPr>
          <p:nvPr/>
        </p:nvGrpSpPr>
        <p:grpSpPr bwMode="auto">
          <a:xfrm>
            <a:off x="0" y="-15875"/>
            <a:ext cx="9144000" cy="923925"/>
            <a:chOff x="0" y="3755"/>
            <a:chExt cx="5760" cy="582"/>
          </a:xfrm>
        </p:grpSpPr>
        <p:pic>
          <p:nvPicPr>
            <p:cNvPr id="27656"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27657"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12" name="Rectangle 19"/>
          <p:cNvSpPr>
            <a:spLocks noChangeArrowheads="1"/>
          </p:cNvSpPr>
          <p:nvPr/>
        </p:nvSpPr>
        <p:spPr bwMode="auto">
          <a:xfrm>
            <a:off x="251520" y="2127798"/>
            <a:ext cx="8676456" cy="4431983"/>
          </a:xfrm>
          <a:prstGeom prst="rect">
            <a:avLst/>
          </a:prstGeom>
          <a:solidFill>
            <a:srgbClr val="F0F3FB"/>
          </a:solidFill>
          <a:ln w="19050">
            <a:solidFill>
              <a:srgbClr val="445895"/>
            </a:solidFill>
            <a:miter lim="800000"/>
            <a:headEnd/>
            <a:tailEnd/>
          </a:ln>
        </p:spPr>
        <p:txBody>
          <a:bodyPr wrap="square" anchor="ct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r>
              <a:rPr lang="en-US" sz="1400" i="0" dirty="0"/>
              <a:t>.</a:t>
            </a:r>
            <a:r>
              <a:rPr lang="es-HN" sz="2000" b="1" i="0" dirty="0"/>
              <a:t> </a:t>
            </a:r>
            <a:r>
              <a:rPr lang="es-HN" sz="1400" i="0" dirty="0"/>
              <a:t>s</a:t>
            </a:r>
            <a:r>
              <a:rPr lang="es-HN" sz="2000" b="1" i="0" dirty="0"/>
              <a:t> Resultados</a:t>
            </a:r>
          </a:p>
          <a:p>
            <a:pPr lvl="1"/>
            <a:r>
              <a:rPr lang="es-HN" sz="1800" b="1" i="0" dirty="0"/>
              <a:t>Resultado primario:</a:t>
            </a:r>
            <a:r>
              <a:rPr lang="es-HN" sz="1800" i="0" dirty="0"/>
              <a:t> </a:t>
            </a:r>
            <a:r>
              <a:rPr lang="es-HN" sz="1700" i="0" dirty="0"/>
              <a:t>fue la incidencia de extracción vacuum fallida y la necesidad de realizar cesárea de emergencia. </a:t>
            </a:r>
          </a:p>
          <a:p>
            <a:pPr lvl="2"/>
            <a:r>
              <a:rPr lang="es-HN" sz="1400" i="0" dirty="0"/>
              <a:t>Nota: fórceps no se realiza en la mayoría de centros de Italia, por ende, si el vacuum falla, se realiza cesárea a las paciente</a:t>
            </a:r>
            <a:endParaRPr lang="en-US" sz="1400" i="0" dirty="0"/>
          </a:p>
          <a:p>
            <a:pPr lvl="1"/>
            <a:r>
              <a:rPr lang="es-HN" sz="1800" b="1" i="0" dirty="0"/>
              <a:t>Resultados secundarios: </a:t>
            </a:r>
            <a:r>
              <a:rPr lang="es-HN" sz="1800" i="0" dirty="0"/>
              <a:t>numero de desprendimientos de copa, tiempo entre aplicación de copa y el parto</a:t>
            </a:r>
            <a:r>
              <a:rPr lang="es-HN" sz="1700" i="0" dirty="0"/>
              <a:t>, necesidad de episiotomía, desgarros perineales que involucran esfínter anal (desgarros grado tres o cuatro), hemorragia postparto (caída de la hemoglobina ≥ 4.0 g/dl dentro de las 24hrs después del parto), trauma neonatal (hemorragia intracraneal, cefalohematoma, hemorragia retinal, parálisis del nervio facial, lesión del plexo braquial y fracturas), puntaje de Apgar a los 5-minutos &lt; 7, acidosis neonatal (pH &lt; 7.00 de arteria umbilical o exceso de base &lt; −12 mEq/L), admisión a unidad de cuidados intensivos neonatales y distocia de hombros (falla en extraer el hombro fetal con tracción gentil hacia abajo en la cabeza fetal) requiriendo maniobras obstétricas adicionales para la extracción.</a:t>
            </a:r>
            <a:r>
              <a:rPr lang="en-US" sz="1700" i="0" dirty="0"/>
              <a:t> </a:t>
            </a:r>
          </a:p>
        </p:txBody>
      </p:sp>
      <p:sp>
        <p:nvSpPr>
          <p:cNvPr id="14" name="Text Box 5"/>
          <p:cNvSpPr txBox="1">
            <a:spLocks noChangeArrowheads="1"/>
          </p:cNvSpPr>
          <p:nvPr/>
        </p:nvSpPr>
        <p:spPr bwMode="auto">
          <a:xfrm>
            <a:off x="0" y="980728"/>
            <a:ext cx="9143999" cy="523220"/>
          </a:xfrm>
          <a:prstGeom prst="rect">
            <a:avLst/>
          </a:prstGeom>
          <a:solidFill>
            <a:srgbClr val="ED1D24"/>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s-HN" sz="1400" b="1" i="0" dirty="0">
                <a:solidFill>
                  <a:schemeClr val="bg1"/>
                </a:solidFill>
              </a:rPr>
              <a:t>Sonografía Italiana Randomizada para Posición occipital ensayo con vacuum (R.I.S.POS.T.A.)</a:t>
            </a:r>
            <a:endParaRPr lang="en-US" sz="1400" b="1" i="0" dirty="0">
              <a:solidFill>
                <a:schemeClr val="bg1"/>
              </a:solidFill>
            </a:endParaRPr>
          </a:p>
          <a:p>
            <a:pPr algn="ctr" eaLnBrk="1" hangingPunct="1">
              <a:spcBef>
                <a:spcPct val="0"/>
              </a:spcBef>
              <a:buFontTx/>
              <a:buNone/>
            </a:pPr>
            <a:r>
              <a:rPr lang="de-DE" altLang="it-IT" sz="1400" dirty="0">
                <a:solidFill>
                  <a:schemeClr val="bg1"/>
                </a:solidFill>
              </a:rPr>
              <a:t>Ghi et al.</a:t>
            </a:r>
            <a:r>
              <a:rPr lang="en-GB" altLang="it-IT" sz="1400" dirty="0">
                <a:solidFill>
                  <a:schemeClr val="bg1"/>
                </a:solidFill>
              </a:rPr>
              <a:t>, UOG 2018</a:t>
            </a:r>
          </a:p>
        </p:txBody>
      </p:sp>
      <p:sp>
        <p:nvSpPr>
          <p:cNvPr id="15" name="TextBox 1"/>
          <p:cNvSpPr txBox="1">
            <a:spLocks noChangeArrowheads="1"/>
          </p:cNvSpPr>
          <p:nvPr/>
        </p:nvSpPr>
        <p:spPr bwMode="auto">
          <a:xfrm>
            <a:off x="2843808" y="1556792"/>
            <a:ext cx="35655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s-HN" altLang="it-IT" sz="2800" b="1" i="0" dirty="0"/>
              <a:t>Métodos</a:t>
            </a:r>
            <a:endParaRPr lang="es-HN" altLang="it-IT" sz="2400" b="1" i="0" dirty="0"/>
          </a:p>
        </p:txBody>
      </p:sp>
    </p:spTree>
    <p:extLst>
      <p:ext uri="{BB962C8B-B14F-4D97-AF65-F5344CB8AC3E}">
        <p14:creationId xmlns:p14="http://schemas.microsoft.com/office/powerpoint/2010/main" val="7205890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5" name="TextBox 1"/>
          <p:cNvSpPr txBox="1">
            <a:spLocks noChangeArrowheads="1"/>
          </p:cNvSpPr>
          <p:nvPr/>
        </p:nvSpPr>
        <p:spPr bwMode="auto">
          <a:xfrm>
            <a:off x="228600" y="1556792"/>
            <a:ext cx="8642350" cy="4616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s-HN" altLang="it-IT" sz="2400" b="1" i="0" dirty="0"/>
              <a:t>Resultados</a:t>
            </a:r>
          </a:p>
        </p:txBody>
      </p:sp>
      <p:sp>
        <p:nvSpPr>
          <p:cNvPr id="7" name="Rectangle 6"/>
          <p:cNvSpPr/>
          <p:nvPr/>
        </p:nvSpPr>
        <p:spPr>
          <a:xfrm>
            <a:off x="476831" y="2132856"/>
            <a:ext cx="306606" cy="36899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10" name="Content Placeholder 9"/>
          <p:cNvSpPr>
            <a:spLocks noGrp="1"/>
          </p:cNvSpPr>
          <p:nvPr>
            <p:ph idx="1"/>
          </p:nvPr>
        </p:nvSpPr>
        <p:spPr>
          <a:xfrm>
            <a:off x="252412" y="2204864"/>
            <a:ext cx="4031556" cy="4392488"/>
          </a:xfrm>
        </p:spPr>
        <p:txBody>
          <a:bodyPr/>
          <a:lstStyle/>
          <a:p>
            <a:r>
              <a:rPr lang="es-HN" sz="2000" b="1" dirty="0"/>
              <a:t>Selección de estudio y características</a:t>
            </a:r>
          </a:p>
          <a:p>
            <a:pPr lvl="1"/>
            <a:r>
              <a:rPr lang="es-HN" sz="1800" dirty="0"/>
              <a:t>222 mujeres fueron incluidas durante el periodo de estudio.</a:t>
            </a:r>
          </a:p>
          <a:p>
            <a:pPr lvl="1"/>
            <a:r>
              <a:rPr lang="es-HN" sz="1800" dirty="0"/>
              <a:t>1 paciente fue excluida después de la colocación ya que la decisión de cesárea fue realizada.</a:t>
            </a:r>
          </a:p>
          <a:p>
            <a:pPr marL="457200" lvl="1" indent="0">
              <a:buNone/>
            </a:pPr>
            <a:endParaRPr lang="en-US" sz="1600" dirty="0"/>
          </a:p>
          <a:p>
            <a:r>
              <a:rPr lang="es-HN" sz="2000" b="1" dirty="0"/>
              <a:t>Grupos</a:t>
            </a:r>
          </a:p>
          <a:p>
            <a:pPr lvl="1"/>
            <a:r>
              <a:rPr lang="es-HN" sz="1800" dirty="0"/>
              <a:t>Control</a:t>
            </a:r>
          </a:p>
          <a:p>
            <a:pPr lvl="2"/>
            <a:r>
              <a:rPr lang="es-HN" sz="1400" dirty="0"/>
              <a:t>132 (59.7%) para VE solamente</a:t>
            </a:r>
          </a:p>
          <a:p>
            <a:pPr lvl="1"/>
            <a:r>
              <a:rPr lang="es-HN" sz="1800" dirty="0"/>
              <a:t>Intervención</a:t>
            </a:r>
          </a:p>
          <a:p>
            <a:pPr lvl="2"/>
            <a:r>
              <a:rPr lang="es-HN" sz="1400" dirty="0"/>
              <a:t>89 (40.3%) para VE y ultrasonido</a:t>
            </a:r>
            <a:r>
              <a:rPr lang="en-US" sz="1400" dirty="0"/>
              <a:t> </a:t>
            </a:r>
          </a:p>
        </p:txBody>
      </p:sp>
      <p:sp>
        <p:nvSpPr>
          <p:cNvPr id="11" name="Text Box 5"/>
          <p:cNvSpPr txBox="1">
            <a:spLocks noChangeArrowheads="1"/>
          </p:cNvSpPr>
          <p:nvPr/>
        </p:nvSpPr>
        <p:spPr bwMode="auto">
          <a:xfrm>
            <a:off x="0" y="980728"/>
            <a:ext cx="9143999" cy="523220"/>
          </a:xfrm>
          <a:prstGeom prst="rect">
            <a:avLst/>
          </a:prstGeom>
          <a:solidFill>
            <a:srgbClr val="ED1D24"/>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s-HN" sz="1400" b="1" i="0" dirty="0">
                <a:solidFill>
                  <a:schemeClr val="bg1"/>
                </a:solidFill>
              </a:rPr>
              <a:t>Sonografía Italiana Randomizada para Posición occipital ensayo con vacuum (R.I.S.POS.T.A.)</a:t>
            </a:r>
            <a:endParaRPr lang="en-US" sz="1400" b="1" i="0" dirty="0">
              <a:solidFill>
                <a:schemeClr val="bg1"/>
              </a:solidFill>
            </a:endParaRPr>
          </a:p>
          <a:p>
            <a:pPr algn="ctr" eaLnBrk="1" hangingPunct="1">
              <a:spcBef>
                <a:spcPct val="0"/>
              </a:spcBef>
              <a:buFontTx/>
              <a:buNone/>
            </a:pPr>
            <a:r>
              <a:rPr lang="de-DE" altLang="it-IT" sz="1400" dirty="0">
                <a:solidFill>
                  <a:schemeClr val="bg1"/>
                </a:solidFill>
              </a:rPr>
              <a:t>Ghi et al.</a:t>
            </a:r>
            <a:r>
              <a:rPr lang="en-GB" altLang="it-IT" sz="1400" dirty="0">
                <a:solidFill>
                  <a:schemeClr val="bg1"/>
                </a:solidFill>
              </a:rPr>
              <a:t>, UOG 2018</a:t>
            </a:r>
          </a:p>
        </p:txBody>
      </p:sp>
      <p:pic>
        <p:nvPicPr>
          <p:cNvPr id="6" name="Picture 5"/>
          <p:cNvPicPr>
            <a:picLocks noChangeAspect="1"/>
          </p:cNvPicPr>
          <p:nvPr/>
        </p:nvPicPr>
        <p:blipFill>
          <a:blip r:embed="rId5">
            <a:lum bright="-20000" contrast="40000"/>
          </a:blip>
          <a:stretch>
            <a:fillRect/>
          </a:stretch>
        </p:blipFill>
        <p:spPr>
          <a:xfrm>
            <a:off x="4932040" y="2135751"/>
            <a:ext cx="3744416" cy="4380795"/>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5" name="TextBox 1"/>
          <p:cNvSpPr txBox="1">
            <a:spLocks noChangeArrowheads="1"/>
          </p:cNvSpPr>
          <p:nvPr/>
        </p:nvSpPr>
        <p:spPr bwMode="auto">
          <a:xfrm>
            <a:off x="228600" y="1700808"/>
            <a:ext cx="8642350" cy="4616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s-HN" altLang="it-IT" sz="2400" b="1" i="0" dirty="0"/>
              <a:t>Resultados</a:t>
            </a:r>
          </a:p>
        </p:txBody>
      </p:sp>
      <p:sp>
        <p:nvSpPr>
          <p:cNvPr id="7" name="Rectangle 6"/>
          <p:cNvSpPr/>
          <p:nvPr/>
        </p:nvSpPr>
        <p:spPr>
          <a:xfrm>
            <a:off x="476831" y="2132856"/>
            <a:ext cx="306606" cy="36899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10" name="Content Placeholder 9"/>
          <p:cNvSpPr>
            <a:spLocks noGrp="1"/>
          </p:cNvSpPr>
          <p:nvPr>
            <p:ph idx="1"/>
          </p:nvPr>
        </p:nvSpPr>
        <p:spPr>
          <a:xfrm>
            <a:off x="467544" y="2276872"/>
            <a:ext cx="8871520" cy="442392"/>
          </a:xfrm>
        </p:spPr>
        <p:txBody>
          <a:bodyPr/>
          <a:lstStyle/>
          <a:p>
            <a:pPr marL="0" indent="0">
              <a:buNone/>
            </a:pPr>
            <a:r>
              <a:rPr lang="es-HN" sz="2000" b="1" dirty="0"/>
              <a:t>Características de base</a:t>
            </a:r>
          </a:p>
        </p:txBody>
      </p:sp>
      <p:sp>
        <p:nvSpPr>
          <p:cNvPr id="11" name="Text Box 5"/>
          <p:cNvSpPr txBox="1">
            <a:spLocks noChangeArrowheads="1"/>
          </p:cNvSpPr>
          <p:nvPr/>
        </p:nvSpPr>
        <p:spPr bwMode="auto">
          <a:xfrm>
            <a:off x="0" y="980728"/>
            <a:ext cx="9143999" cy="523220"/>
          </a:xfrm>
          <a:prstGeom prst="rect">
            <a:avLst/>
          </a:prstGeom>
          <a:solidFill>
            <a:srgbClr val="ED1D24"/>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s-HN" sz="1400" b="1" i="0" dirty="0">
                <a:solidFill>
                  <a:schemeClr val="bg1"/>
                </a:solidFill>
              </a:rPr>
              <a:t>Sonografía Italiana Randomizada para Posición occipital ensayo con vacuum (R.I.S.POS.T.A.)</a:t>
            </a:r>
            <a:endParaRPr lang="en-US" sz="1400" b="1" i="0" dirty="0">
              <a:solidFill>
                <a:schemeClr val="bg1"/>
              </a:solidFill>
            </a:endParaRPr>
          </a:p>
          <a:p>
            <a:pPr algn="ctr" eaLnBrk="1" hangingPunct="1">
              <a:spcBef>
                <a:spcPct val="0"/>
              </a:spcBef>
              <a:buFontTx/>
              <a:buNone/>
            </a:pPr>
            <a:r>
              <a:rPr lang="de-DE" altLang="it-IT" sz="1400" dirty="0">
                <a:solidFill>
                  <a:schemeClr val="bg1"/>
                </a:solidFill>
              </a:rPr>
              <a:t>Ghi et al.</a:t>
            </a:r>
            <a:r>
              <a:rPr lang="en-GB" altLang="it-IT" sz="1400" dirty="0">
                <a:solidFill>
                  <a:schemeClr val="bg1"/>
                </a:solidFill>
              </a:rPr>
              <a:t>, UOG 2018</a:t>
            </a:r>
          </a:p>
        </p:txBody>
      </p:sp>
      <p:pic>
        <p:nvPicPr>
          <p:cNvPr id="12" name="Picture 11"/>
          <p:cNvPicPr>
            <a:picLocks noChangeAspect="1"/>
          </p:cNvPicPr>
          <p:nvPr/>
        </p:nvPicPr>
        <p:blipFill>
          <a:blip r:embed="rId4"/>
          <a:stretch>
            <a:fillRect/>
          </a:stretch>
        </p:blipFill>
        <p:spPr>
          <a:xfrm>
            <a:off x="179388" y="2665700"/>
            <a:ext cx="8821737" cy="3912591"/>
          </a:xfrm>
          <a:prstGeom prst="rect">
            <a:avLst/>
          </a:prstGeom>
        </p:spPr>
      </p:pic>
    </p:spTree>
    <p:extLst>
      <p:ext uri="{BB962C8B-B14F-4D97-AF65-F5344CB8AC3E}">
        <p14:creationId xmlns:p14="http://schemas.microsoft.com/office/powerpoint/2010/main" val="5790971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5" name="TextBox 1"/>
          <p:cNvSpPr txBox="1">
            <a:spLocks noChangeArrowheads="1"/>
          </p:cNvSpPr>
          <p:nvPr/>
        </p:nvSpPr>
        <p:spPr bwMode="auto">
          <a:xfrm>
            <a:off x="228600" y="1484784"/>
            <a:ext cx="8642350" cy="4616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s-HN" altLang="it-IT" sz="2400" b="1" i="0" dirty="0"/>
              <a:t>Resultados</a:t>
            </a:r>
          </a:p>
        </p:txBody>
      </p:sp>
      <p:sp>
        <p:nvSpPr>
          <p:cNvPr id="7" name="Rectangle 6"/>
          <p:cNvSpPr/>
          <p:nvPr/>
        </p:nvSpPr>
        <p:spPr>
          <a:xfrm>
            <a:off x="476831" y="2132856"/>
            <a:ext cx="306606" cy="36899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11" name="Text Box 5"/>
          <p:cNvSpPr txBox="1">
            <a:spLocks noChangeArrowheads="1"/>
          </p:cNvSpPr>
          <p:nvPr/>
        </p:nvSpPr>
        <p:spPr bwMode="auto">
          <a:xfrm>
            <a:off x="0" y="980728"/>
            <a:ext cx="9143999" cy="523220"/>
          </a:xfrm>
          <a:prstGeom prst="rect">
            <a:avLst/>
          </a:prstGeom>
          <a:solidFill>
            <a:srgbClr val="ED1D24"/>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s-HN" sz="1400" b="1" i="0" dirty="0">
                <a:solidFill>
                  <a:schemeClr val="bg1"/>
                </a:solidFill>
              </a:rPr>
              <a:t>Sonografía Italiana Randomizada para Posición occipital ensayo con vacuum (R.I.S.POS.T.A.)</a:t>
            </a:r>
            <a:endParaRPr lang="en-US" sz="1400" b="1" i="0" dirty="0">
              <a:solidFill>
                <a:schemeClr val="bg1"/>
              </a:solidFill>
            </a:endParaRPr>
          </a:p>
          <a:p>
            <a:pPr algn="ctr" eaLnBrk="1" hangingPunct="1">
              <a:spcBef>
                <a:spcPct val="0"/>
              </a:spcBef>
              <a:buFontTx/>
              <a:buNone/>
            </a:pPr>
            <a:r>
              <a:rPr lang="de-DE" altLang="it-IT" sz="1400" dirty="0">
                <a:solidFill>
                  <a:schemeClr val="bg1"/>
                </a:solidFill>
              </a:rPr>
              <a:t>Ghi et al.</a:t>
            </a:r>
            <a:r>
              <a:rPr lang="en-GB" altLang="it-IT" sz="1400" dirty="0">
                <a:solidFill>
                  <a:schemeClr val="bg1"/>
                </a:solidFill>
              </a:rPr>
              <a:t>, UOG 2018</a:t>
            </a:r>
          </a:p>
        </p:txBody>
      </p:sp>
      <p:sp>
        <p:nvSpPr>
          <p:cNvPr id="12" name="Content Placeholder 9"/>
          <p:cNvSpPr txBox="1">
            <a:spLocks/>
          </p:cNvSpPr>
          <p:nvPr/>
        </p:nvSpPr>
        <p:spPr bwMode="auto">
          <a:xfrm>
            <a:off x="251520" y="1916832"/>
            <a:ext cx="9072116" cy="1800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buNone/>
            </a:pPr>
            <a:r>
              <a:rPr lang="es-HN" sz="1800" b="1" i="0" dirty="0"/>
              <a:t>Resultado Primario:</a:t>
            </a:r>
          </a:p>
          <a:p>
            <a:r>
              <a:rPr lang="es-HN" sz="1800" b="1" i="0" dirty="0"/>
              <a:t>Incidencia de extracción fallida con vacuum</a:t>
            </a:r>
          </a:p>
          <a:p>
            <a:pPr lvl="1"/>
            <a:r>
              <a:rPr lang="es-HN" sz="1400" i="0" dirty="0"/>
              <a:t>2 cesáreas de emergencia en el grupo control (VE solo) y 0 en el grupo intervención (VE + ultrasonido); </a:t>
            </a:r>
            <a:r>
              <a:rPr lang="es-HN" sz="1400" dirty="0"/>
              <a:t>P</a:t>
            </a:r>
            <a:r>
              <a:rPr lang="es-HN" sz="1400" i="0" dirty="0"/>
              <a:t> = 0.24. </a:t>
            </a:r>
          </a:p>
          <a:p>
            <a:r>
              <a:rPr lang="es-HN" sz="1800" b="1" i="0" dirty="0"/>
              <a:t>Resultados Secundarios:</a:t>
            </a:r>
            <a:endParaRPr lang="es-HN" sz="1400" i="0" dirty="0"/>
          </a:p>
          <a:p>
            <a:pPr lvl="1"/>
            <a:r>
              <a:rPr lang="es-HN" sz="1400" i="0" dirty="0"/>
              <a:t>Incidencia alta de episiotomía en el grupo de intervención; 86.5% </a:t>
            </a:r>
            <a:r>
              <a:rPr lang="es-HN" sz="1400" dirty="0"/>
              <a:t>vs</a:t>
            </a:r>
            <a:r>
              <a:rPr lang="es-HN" sz="1400" i="0" dirty="0"/>
              <a:t> 71.2%; </a:t>
            </a:r>
            <a:r>
              <a:rPr lang="es-HN" sz="1400" dirty="0"/>
              <a:t>P</a:t>
            </a:r>
            <a:r>
              <a:rPr lang="es-HN" sz="1400" i="0" dirty="0"/>
              <a:t> = 0.009. </a:t>
            </a:r>
          </a:p>
        </p:txBody>
      </p:sp>
      <p:pic>
        <p:nvPicPr>
          <p:cNvPr id="9" name="Picture 8"/>
          <p:cNvPicPr>
            <a:picLocks noChangeAspect="1"/>
          </p:cNvPicPr>
          <p:nvPr/>
        </p:nvPicPr>
        <p:blipFill>
          <a:blip r:embed="rId4">
            <a:lum bright="-20000" contrast="40000"/>
          </a:blip>
          <a:stretch>
            <a:fillRect/>
          </a:stretch>
        </p:blipFill>
        <p:spPr>
          <a:xfrm>
            <a:off x="440180" y="3645024"/>
            <a:ext cx="8219189" cy="3096508"/>
          </a:xfrm>
          <a:prstGeom prst="rect">
            <a:avLst/>
          </a:prstGeom>
        </p:spPr>
      </p:pic>
    </p:spTree>
    <p:extLst>
      <p:ext uri="{BB962C8B-B14F-4D97-AF65-F5344CB8AC3E}">
        <p14:creationId xmlns:p14="http://schemas.microsoft.com/office/powerpoint/2010/main" val="4103721140"/>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5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38945</TotalTime>
  <Words>1316</Words>
  <Application>Microsoft Office PowerPoint</Application>
  <PresentationFormat>On-screen Show (4:3)</PresentationFormat>
  <Paragraphs>103</Paragraphs>
  <Slides>12</Slides>
  <Notes>8</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12</vt:i4>
      </vt:variant>
    </vt:vector>
  </HeadingPairs>
  <TitlesOfParts>
    <vt:vector size="16" baseType="lpstr">
      <vt:lpstr>Arial</vt:lpstr>
      <vt:lpstr>Calibri</vt:lpstr>
      <vt:lpstr>Default Design</vt:lpstr>
      <vt:lpstr>5_Default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ISUOGUSR</dc:creator>
  <cp:lastModifiedBy>Renata Kotsia</cp:lastModifiedBy>
  <cp:revision>818</cp:revision>
  <cp:lastPrinted>2011-09-13T15:07:48Z</cp:lastPrinted>
  <dcterms:created xsi:type="dcterms:W3CDTF">2016-05-13T18:06:14Z</dcterms:created>
  <dcterms:modified xsi:type="dcterms:W3CDTF">2019-01-10T13:43:14Z</dcterms:modified>
</cp:coreProperties>
</file>