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11" r:id="rId1"/>
  </p:sldMasterIdLst>
  <p:sldIdLst>
    <p:sldId id="265" r:id="rId2"/>
  </p:sldIdLst>
  <p:sldSz cx="9144000" cy="5145088"/>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3" orient="horz" pos="1122" userDrawn="1">
          <p15:clr>
            <a:srgbClr val="A4A3A4"/>
          </p15:clr>
        </p15:guide>
        <p15:guide id="4" pos="295" userDrawn="1">
          <p15:clr>
            <a:srgbClr val="A4A3A4"/>
          </p15:clr>
        </p15:guide>
        <p15:guide id="7" orient="horz" pos="532" userDrawn="1">
          <p15:clr>
            <a:srgbClr val="A4A3A4"/>
          </p15:clr>
        </p15:guide>
        <p15:guide id="8" pos="5465" userDrawn="1">
          <p15:clr>
            <a:srgbClr val="A4A3A4"/>
          </p15:clr>
        </p15:guide>
        <p15:guide id="9" pos="2993" userDrawn="1">
          <p15:clr>
            <a:srgbClr val="A4A3A4"/>
          </p15:clr>
        </p15:guide>
        <p15:guide id="11" orient="horz" pos="2959" userDrawn="1">
          <p15:clr>
            <a:srgbClr val="A4A3A4"/>
          </p15:clr>
        </p15:guide>
        <p15:guide id="13" pos="2767" userDrawn="1">
          <p15:clr>
            <a:srgbClr val="A4A3A4"/>
          </p15:clr>
        </p15:guide>
        <p15:guide id="14" pos="1973" userDrawn="1">
          <p15:clr>
            <a:srgbClr val="A4A3A4"/>
          </p15:clr>
        </p15:guide>
        <p15:guide id="15" orient="horz" pos="16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0613"/>
    <a:srgbClr val="EDEDED"/>
    <a:srgbClr val="F9C5AF"/>
    <a:srgbClr val="8787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02"/>
    <p:restoredTop sz="94669"/>
  </p:normalViewPr>
  <p:slideViewPr>
    <p:cSldViewPr snapToGrid="0" snapToObjects="1" showGuides="1">
      <p:cViewPr>
        <p:scale>
          <a:sx n="100" d="100"/>
          <a:sy n="100" d="100"/>
        </p:scale>
        <p:origin x="282" y="78"/>
      </p:cViewPr>
      <p:guideLst>
        <p:guide orient="horz" pos="1122"/>
        <p:guide pos="295"/>
        <p:guide orient="horz" pos="532"/>
        <p:guide pos="5465"/>
        <p:guide pos="2993"/>
        <p:guide orient="horz" pos="2959"/>
        <p:guide pos="2767"/>
        <p:guide pos="1973"/>
        <p:guide orient="horz" pos="16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1_Title Slide">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A64E549F-66C6-FF4D-80E1-C2E3BFEACE31}" type="slidenum">
              <a:rPr lang="en-US" smtClean="0"/>
              <a:t>‹#›</a:t>
            </a:fld>
            <a:endParaRPr lang="en-US"/>
          </a:p>
        </p:txBody>
      </p:sp>
      <p:sp>
        <p:nvSpPr>
          <p:cNvPr id="12" name="Text Placeholder 11"/>
          <p:cNvSpPr>
            <a:spLocks noGrp="1"/>
          </p:cNvSpPr>
          <p:nvPr>
            <p:ph type="body" sz="quarter" idx="13"/>
          </p:nvPr>
        </p:nvSpPr>
        <p:spPr>
          <a:xfrm>
            <a:off x="642680" y="1842833"/>
            <a:ext cx="4809015" cy="1400922"/>
          </a:xfrm>
        </p:spPr>
        <p:txBody>
          <a:bodyPr lIns="0" tIns="0" rIns="0" bIns="0">
            <a:noAutofit/>
          </a:bodyPr>
          <a:lstStyle>
            <a:lvl1pPr marL="0" indent="0">
              <a:lnSpc>
                <a:spcPts val="4445"/>
              </a:lnSpc>
              <a:spcBef>
                <a:spcPts val="0"/>
              </a:spcBef>
              <a:buFontTx/>
              <a:buNone/>
              <a:defRPr sz="4267" b="1"/>
            </a:lvl1pPr>
          </a:lstStyle>
          <a:p>
            <a:pPr lvl="0"/>
            <a:r>
              <a:rPr lang="en-US" dirty="0"/>
              <a:t>Edit Master text styles</a:t>
            </a:r>
          </a:p>
        </p:txBody>
      </p:sp>
      <p:sp>
        <p:nvSpPr>
          <p:cNvPr id="15" name="Text Placeholder 14"/>
          <p:cNvSpPr>
            <a:spLocks noGrp="1"/>
          </p:cNvSpPr>
          <p:nvPr>
            <p:ph type="body" sz="quarter" idx="14"/>
          </p:nvPr>
        </p:nvSpPr>
        <p:spPr>
          <a:xfrm>
            <a:off x="642680" y="3443841"/>
            <a:ext cx="4809015" cy="265463"/>
          </a:xfrm>
        </p:spPr>
        <p:txBody>
          <a:bodyPr lIns="0" tIns="0" rIns="0" bIns="0">
            <a:noAutofit/>
          </a:bodyPr>
          <a:lstStyle>
            <a:lvl1pPr marL="0" indent="0">
              <a:lnSpc>
                <a:spcPts val="1955"/>
              </a:lnSpc>
              <a:spcBef>
                <a:spcPts val="0"/>
              </a:spcBef>
              <a:buFontTx/>
              <a:buNone/>
              <a:defRPr sz="1600"/>
            </a:lvl1pPr>
          </a:lstStyle>
          <a:p>
            <a:pPr lvl="0"/>
            <a:r>
              <a:rPr lang="en-US" dirty="0"/>
              <a:t>Edit Master text styles</a:t>
            </a:r>
          </a:p>
        </p:txBody>
      </p:sp>
    </p:spTree>
    <p:extLst>
      <p:ext uri="{BB962C8B-B14F-4D97-AF65-F5344CB8AC3E}">
        <p14:creationId xmlns:p14="http://schemas.microsoft.com/office/powerpoint/2010/main" val="1862529098"/>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930"/>
            <a:ext cx="7886701" cy="99447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369642"/>
            <a:ext cx="7886701" cy="326451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8736"/>
            <a:ext cx="2057400" cy="273928"/>
          </a:xfrm>
          <a:prstGeom prst="rect">
            <a:avLst/>
          </a:prstGeom>
        </p:spPr>
        <p:txBody>
          <a:bodyPr vert="horz" lIns="91440" tIns="45720" rIns="91440" bIns="45720" rtlCol="0" anchor="ctr"/>
          <a:lstStyle>
            <a:lvl1pPr algn="l">
              <a:defRPr sz="901">
                <a:solidFill>
                  <a:schemeClr val="tx1">
                    <a:tint val="75000"/>
                  </a:schemeClr>
                </a:solidFill>
              </a:defRPr>
            </a:lvl1pPr>
          </a:lstStyle>
          <a:p>
            <a:fld id="{4CCE527D-0FAD-2843-8431-0C4C5FCD8C0F}" type="datetimeFigureOut">
              <a:rPr lang="en-US" smtClean="0"/>
              <a:t>8/6/2020</a:t>
            </a:fld>
            <a:endParaRPr lang="en-US"/>
          </a:p>
        </p:txBody>
      </p:sp>
      <p:sp>
        <p:nvSpPr>
          <p:cNvPr id="5" name="Footer Placeholder 4"/>
          <p:cNvSpPr>
            <a:spLocks noGrp="1"/>
          </p:cNvSpPr>
          <p:nvPr>
            <p:ph type="ftr" sz="quarter" idx="3"/>
          </p:nvPr>
        </p:nvSpPr>
        <p:spPr>
          <a:xfrm>
            <a:off x="3028951" y="4768736"/>
            <a:ext cx="3086101" cy="273928"/>
          </a:xfrm>
          <a:prstGeom prst="rect">
            <a:avLst/>
          </a:prstGeom>
        </p:spPr>
        <p:txBody>
          <a:bodyPr vert="horz" lIns="91440" tIns="45720" rIns="91440" bIns="45720" rtlCol="0" anchor="ctr"/>
          <a:lstStyle>
            <a:lvl1pPr algn="ctr">
              <a:defRPr sz="901">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1" y="4768736"/>
            <a:ext cx="2057400" cy="273928"/>
          </a:xfrm>
          <a:prstGeom prst="rect">
            <a:avLst/>
          </a:prstGeom>
        </p:spPr>
        <p:txBody>
          <a:bodyPr vert="horz" lIns="91440" tIns="45720" rIns="91440" bIns="45720" rtlCol="0" anchor="ctr"/>
          <a:lstStyle>
            <a:lvl1pPr algn="r">
              <a:defRPr sz="901">
                <a:solidFill>
                  <a:schemeClr val="tx1">
                    <a:tint val="75000"/>
                  </a:schemeClr>
                </a:solidFill>
              </a:defRPr>
            </a:lvl1pPr>
          </a:lstStyle>
          <a:p>
            <a:fld id="{A64E549F-66C6-FF4D-80E1-C2E3BFEACE31}" type="slidenum">
              <a:rPr lang="en-US" smtClean="0"/>
              <a:t>‹#›</a:t>
            </a:fld>
            <a:endParaRPr lang="en-US"/>
          </a:p>
        </p:txBody>
      </p:sp>
    </p:spTree>
    <p:extLst>
      <p:ext uri="{BB962C8B-B14F-4D97-AF65-F5344CB8AC3E}">
        <p14:creationId xmlns:p14="http://schemas.microsoft.com/office/powerpoint/2010/main" val="1777546611"/>
      </p:ext>
    </p:extLst>
  </p:cSld>
  <p:clrMap bg1="lt1" tx1="dk1" bg2="lt2" tx2="dk2" accent1="accent1" accent2="accent2" accent3="accent3" accent4="accent4" accent5="accent5" accent6="accent6" hlink="hlink" folHlink="folHlink"/>
  <p:sldLayoutIdLst>
    <p:sldLayoutId id="2147483823" r:id="rId1"/>
  </p:sldLayoutIdLst>
  <p:txStyles>
    <p:titleStyle>
      <a:lvl1pPr algn="l" defTabSz="685850" rtl="0" eaLnBrk="1" latinLnBrk="0" hangingPunct="1">
        <a:lnSpc>
          <a:spcPct val="90000"/>
        </a:lnSpc>
        <a:spcBef>
          <a:spcPct val="0"/>
        </a:spcBef>
        <a:buNone/>
        <a:defRPr sz="3301" kern="1200">
          <a:solidFill>
            <a:schemeClr val="tx1"/>
          </a:solidFill>
          <a:latin typeface="+mj-lt"/>
          <a:ea typeface="+mj-ea"/>
          <a:cs typeface="+mj-cs"/>
        </a:defRPr>
      </a:lvl1pPr>
    </p:titleStyle>
    <p:bodyStyle>
      <a:lvl1pPr marL="171463" indent="-171463" algn="l" defTabSz="685850" rtl="0" eaLnBrk="1" latinLnBrk="0" hangingPunct="1">
        <a:lnSpc>
          <a:spcPct val="90000"/>
        </a:lnSpc>
        <a:spcBef>
          <a:spcPts val="750"/>
        </a:spcBef>
        <a:buFont typeface="Arial"/>
        <a:buChar char="•"/>
        <a:defRPr sz="2101" kern="1200">
          <a:solidFill>
            <a:schemeClr val="tx1"/>
          </a:solidFill>
          <a:latin typeface="+mn-lt"/>
          <a:ea typeface="+mn-ea"/>
          <a:cs typeface="+mn-cs"/>
        </a:defRPr>
      </a:lvl1pPr>
      <a:lvl2pPr marL="514387" indent="-171463" algn="l" defTabSz="685850" rtl="0" eaLnBrk="1" latinLnBrk="0" hangingPunct="1">
        <a:lnSpc>
          <a:spcPct val="90000"/>
        </a:lnSpc>
        <a:spcBef>
          <a:spcPts val="375"/>
        </a:spcBef>
        <a:buFont typeface="Arial"/>
        <a:buChar char="•"/>
        <a:defRPr sz="1800" kern="1200">
          <a:solidFill>
            <a:schemeClr val="tx1"/>
          </a:solidFill>
          <a:latin typeface="+mn-lt"/>
          <a:ea typeface="+mn-ea"/>
          <a:cs typeface="+mn-cs"/>
        </a:defRPr>
      </a:lvl2pPr>
      <a:lvl3pPr marL="857312" indent="-171463" algn="l" defTabSz="685850" rtl="0" eaLnBrk="1" latinLnBrk="0" hangingPunct="1">
        <a:lnSpc>
          <a:spcPct val="90000"/>
        </a:lnSpc>
        <a:spcBef>
          <a:spcPts val="375"/>
        </a:spcBef>
        <a:buFont typeface="Arial"/>
        <a:buChar char="•"/>
        <a:defRPr sz="1501" kern="1200">
          <a:solidFill>
            <a:schemeClr val="tx1"/>
          </a:solidFill>
          <a:latin typeface="+mn-lt"/>
          <a:ea typeface="+mn-ea"/>
          <a:cs typeface="+mn-cs"/>
        </a:defRPr>
      </a:lvl3pPr>
      <a:lvl4pPr marL="1200236" indent="-171463" algn="l" defTabSz="685850" rtl="0" eaLnBrk="1" latinLnBrk="0" hangingPunct="1">
        <a:lnSpc>
          <a:spcPct val="90000"/>
        </a:lnSpc>
        <a:spcBef>
          <a:spcPts val="375"/>
        </a:spcBef>
        <a:buFont typeface="Arial"/>
        <a:buChar char="•"/>
        <a:defRPr sz="1350" kern="1200">
          <a:solidFill>
            <a:schemeClr val="tx1"/>
          </a:solidFill>
          <a:latin typeface="+mn-lt"/>
          <a:ea typeface="+mn-ea"/>
          <a:cs typeface="+mn-cs"/>
        </a:defRPr>
      </a:lvl4pPr>
      <a:lvl5pPr marL="1543160" indent="-171463" algn="l" defTabSz="685850" rtl="0" eaLnBrk="1" latinLnBrk="0" hangingPunct="1">
        <a:lnSpc>
          <a:spcPct val="90000"/>
        </a:lnSpc>
        <a:spcBef>
          <a:spcPts val="375"/>
        </a:spcBef>
        <a:buFont typeface="Arial"/>
        <a:buChar char="•"/>
        <a:defRPr sz="1350" kern="1200">
          <a:solidFill>
            <a:schemeClr val="tx1"/>
          </a:solidFill>
          <a:latin typeface="+mn-lt"/>
          <a:ea typeface="+mn-ea"/>
          <a:cs typeface="+mn-cs"/>
        </a:defRPr>
      </a:lvl5pPr>
      <a:lvl6pPr marL="1886085" indent="-171463" algn="l" defTabSz="685850" rtl="0" eaLnBrk="1" latinLnBrk="0" hangingPunct="1">
        <a:lnSpc>
          <a:spcPct val="90000"/>
        </a:lnSpc>
        <a:spcBef>
          <a:spcPts val="375"/>
        </a:spcBef>
        <a:buFont typeface="Arial"/>
        <a:buChar char="•"/>
        <a:defRPr sz="1350" kern="1200">
          <a:solidFill>
            <a:schemeClr val="tx1"/>
          </a:solidFill>
          <a:latin typeface="+mn-lt"/>
          <a:ea typeface="+mn-ea"/>
          <a:cs typeface="+mn-cs"/>
        </a:defRPr>
      </a:lvl6pPr>
      <a:lvl7pPr marL="2229010" indent="-171463" algn="l" defTabSz="685850" rtl="0" eaLnBrk="1" latinLnBrk="0" hangingPunct="1">
        <a:lnSpc>
          <a:spcPct val="90000"/>
        </a:lnSpc>
        <a:spcBef>
          <a:spcPts val="375"/>
        </a:spcBef>
        <a:buFont typeface="Arial"/>
        <a:buChar char="•"/>
        <a:defRPr sz="1350" kern="1200">
          <a:solidFill>
            <a:schemeClr val="tx1"/>
          </a:solidFill>
          <a:latin typeface="+mn-lt"/>
          <a:ea typeface="+mn-ea"/>
          <a:cs typeface="+mn-cs"/>
        </a:defRPr>
      </a:lvl7pPr>
      <a:lvl8pPr marL="2571935" indent="-171463" algn="l" defTabSz="685850" rtl="0" eaLnBrk="1" latinLnBrk="0" hangingPunct="1">
        <a:lnSpc>
          <a:spcPct val="90000"/>
        </a:lnSpc>
        <a:spcBef>
          <a:spcPts val="375"/>
        </a:spcBef>
        <a:buFont typeface="Arial"/>
        <a:buChar char="•"/>
        <a:defRPr sz="1350" kern="1200">
          <a:solidFill>
            <a:schemeClr val="tx1"/>
          </a:solidFill>
          <a:latin typeface="+mn-lt"/>
          <a:ea typeface="+mn-ea"/>
          <a:cs typeface="+mn-cs"/>
        </a:defRPr>
      </a:lvl8pPr>
      <a:lvl9pPr marL="2914859" indent="-171463" algn="l" defTabSz="685850" rtl="0" eaLnBrk="1" latinLnBrk="0" hangingPunct="1">
        <a:lnSpc>
          <a:spcPct val="90000"/>
        </a:lnSpc>
        <a:spcBef>
          <a:spcPts val="375"/>
        </a:spcBef>
        <a:buFont typeface="Arial"/>
        <a:buChar char="•"/>
        <a:defRPr sz="1350" kern="1200">
          <a:solidFill>
            <a:schemeClr val="tx1"/>
          </a:solidFill>
          <a:latin typeface="+mn-lt"/>
          <a:ea typeface="+mn-ea"/>
          <a:cs typeface="+mn-cs"/>
        </a:defRPr>
      </a:lvl9pPr>
    </p:bodyStyle>
    <p:otherStyle>
      <a:defPPr>
        <a:defRPr lang="en-US"/>
      </a:defPPr>
      <a:lvl1pPr marL="0" algn="l" defTabSz="685850" rtl="0" eaLnBrk="1" latinLnBrk="0" hangingPunct="1">
        <a:defRPr sz="1350" kern="1200">
          <a:solidFill>
            <a:schemeClr val="tx1"/>
          </a:solidFill>
          <a:latin typeface="+mn-lt"/>
          <a:ea typeface="+mn-ea"/>
          <a:cs typeface="+mn-cs"/>
        </a:defRPr>
      </a:lvl1pPr>
      <a:lvl2pPr marL="342924" algn="l" defTabSz="685850" rtl="0" eaLnBrk="1" latinLnBrk="0" hangingPunct="1">
        <a:defRPr sz="1350" kern="1200">
          <a:solidFill>
            <a:schemeClr val="tx1"/>
          </a:solidFill>
          <a:latin typeface="+mn-lt"/>
          <a:ea typeface="+mn-ea"/>
          <a:cs typeface="+mn-cs"/>
        </a:defRPr>
      </a:lvl2pPr>
      <a:lvl3pPr marL="685850" algn="l" defTabSz="685850" rtl="0" eaLnBrk="1" latinLnBrk="0" hangingPunct="1">
        <a:defRPr sz="1350" kern="1200">
          <a:solidFill>
            <a:schemeClr val="tx1"/>
          </a:solidFill>
          <a:latin typeface="+mn-lt"/>
          <a:ea typeface="+mn-ea"/>
          <a:cs typeface="+mn-cs"/>
        </a:defRPr>
      </a:lvl3pPr>
      <a:lvl4pPr marL="1028774" algn="l" defTabSz="685850" rtl="0" eaLnBrk="1" latinLnBrk="0" hangingPunct="1">
        <a:defRPr sz="1350" kern="1200">
          <a:solidFill>
            <a:schemeClr val="tx1"/>
          </a:solidFill>
          <a:latin typeface="+mn-lt"/>
          <a:ea typeface="+mn-ea"/>
          <a:cs typeface="+mn-cs"/>
        </a:defRPr>
      </a:lvl4pPr>
      <a:lvl5pPr marL="1371698" algn="l" defTabSz="685850" rtl="0" eaLnBrk="1" latinLnBrk="0" hangingPunct="1">
        <a:defRPr sz="1350" kern="1200">
          <a:solidFill>
            <a:schemeClr val="tx1"/>
          </a:solidFill>
          <a:latin typeface="+mn-lt"/>
          <a:ea typeface="+mn-ea"/>
          <a:cs typeface="+mn-cs"/>
        </a:defRPr>
      </a:lvl5pPr>
      <a:lvl6pPr marL="1714623" algn="l" defTabSz="685850" rtl="0" eaLnBrk="1" latinLnBrk="0" hangingPunct="1">
        <a:defRPr sz="1350" kern="1200">
          <a:solidFill>
            <a:schemeClr val="tx1"/>
          </a:solidFill>
          <a:latin typeface="+mn-lt"/>
          <a:ea typeface="+mn-ea"/>
          <a:cs typeface="+mn-cs"/>
        </a:defRPr>
      </a:lvl6pPr>
      <a:lvl7pPr marL="2057548" algn="l" defTabSz="685850" rtl="0" eaLnBrk="1" latinLnBrk="0" hangingPunct="1">
        <a:defRPr sz="1350" kern="1200">
          <a:solidFill>
            <a:schemeClr val="tx1"/>
          </a:solidFill>
          <a:latin typeface="+mn-lt"/>
          <a:ea typeface="+mn-ea"/>
          <a:cs typeface="+mn-cs"/>
        </a:defRPr>
      </a:lvl7pPr>
      <a:lvl8pPr marL="2400473" algn="l" defTabSz="685850" rtl="0" eaLnBrk="1" latinLnBrk="0" hangingPunct="1">
        <a:defRPr sz="1350" kern="1200">
          <a:solidFill>
            <a:schemeClr val="tx1"/>
          </a:solidFill>
          <a:latin typeface="+mn-lt"/>
          <a:ea typeface="+mn-ea"/>
          <a:cs typeface="+mn-cs"/>
        </a:defRPr>
      </a:lvl8pPr>
      <a:lvl9pPr marL="2743397" algn="l" defTabSz="68585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057FB0FC-FBB0-8148-AA7E-FA1A4DF6CD62}"/>
              </a:ext>
            </a:extLst>
          </p:cNvPr>
          <p:cNvSpPr/>
          <p:nvPr/>
        </p:nvSpPr>
        <p:spPr>
          <a:xfrm>
            <a:off x="6346556" y="-7952"/>
            <a:ext cx="2797444" cy="5153039"/>
          </a:xfrm>
          <a:prstGeom prst="rect">
            <a:avLst/>
          </a:prstGeom>
          <a:solidFill>
            <a:srgbClr val="E3061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Box 5">
            <a:extLst>
              <a:ext uri="{FF2B5EF4-FFF2-40B4-BE49-F238E27FC236}">
                <a16:creationId xmlns:a16="http://schemas.microsoft.com/office/drawing/2014/main" id="{0B8931F1-F9EC-F445-A52C-E55B364BD57B}"/>
              </a:ext>
            </a:extLst>
          </p:cNvPr>
          <p:cNvSpPr txBox="1">
            <a:spLocks noChangeArrowheads="1"/>
          </p:cNvSpPr>
          <p:nvPr/>
        </p:nvSpPr>
        <p:spPr bwMode="auto">
          <a:xfrm>
            <a:off x="468313" y="1279549"/>
            <a:ext cx="2700000" cy="3631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1200" b="1" dirty="0">
                <a:solidFill>
                  <a:srgbClr val="E30613"/>
                </a:solidFill>
                <a:latin typeface="Arial Black" panose="020B0604020202020204" pitchFamily="34" charset="0"/>
                <a:cs typeface="Arial Black" panose="020B0604020202020204" pitchFamily="34" charset="0"/>
              </a:rPr>
              <a:t>Introduction</a:t>
            </a:r>
            <a:endParaRPr lang="en-GB" altLang="en-US" sz="900" b="1" dirty="0">
              <a:solidFill>
                <a:srgbClr val="E30613"/>
              </a:solidFill>
              <a:latin typeface="Arial Black" panose="020B0604020202020204" pitchFamily="34" charset="0"/>
              <a:cs typeface="Arial Black" panose="020B0604020202020204" pitchFamily="34" charset="0"/>
            </a:endParaRPr>
          </a:p>
          <a:p>
            <a:pPr>
              <a:spcBef>
                <a:spcPct val="0"/>
              </a:spcBef>
              <a:buFontTx/>
              <a:buNone/>
            </a:pPr>
            <a:r>
              <a:rPr lang="en-GB" altLang="en-US" sz="1000" dirty="0">
                <a:latin typeface="Arial" panose="020B0604020202020204" pitchFamily="34" charset="0"/>
                <a:cs typeface="Arial" panose="020B0604020202020204" pitchFamily="34" charset="0"/>
              </a:rPr>
              <a:t>You have just one slide in which to present your poster. Be concise and remember ‘less is more’! This template gives ideal space and layout for presentation on the equipment provided. </a:t>
            </a:r>
          </a:p>
          <a:p>
            <a:pPr>
              <a:spcBef>
                <a:spcPct val="0"/>
              </a:spcBef>
              <a:buFontTx/>
              <a:buNone/>
            </a:pPr>
            <a:endParaRPr lang="en-GB" altLang="en-US" sz="1000" dirty="0">
              <a:latin typeface="Arial" panose="020B0604020202020204" pitchFamily="34" charset="0"/>
              <a:cs typeface="Arial" panose="020B0604020202020204" pitchFamily="34" charset="0"/>
            </a:endParaRPr>
          </a:p>
          <a:p>
            <a:pPr>
              <a:spcBef>
                <a:spcPct val="0"/>
              </a:spcBef>
              <a:buFontTx/>
              <a:buNone/>
            </a:pPr>
            <a:r>
              <a:rPr lang="en-GB" altLang="en-US" sz="1200" b="1" dirty="0">
                <a:solidFill>
                  <a:srgbClr val="E30613"/>
                </a:solidFill>
                <a:latin typeface="Arial Black" panose="020B0604020202020204" pitchFamily="34" charset="0"/>
                <a:cs typeface="Arial Black" panose="020B0604020202020204" pitchFamily="34" charset="0"/>
              </a:rPr>
              <a:t>Typography</a:t>
            </a:r>
          </a:p>
          <a:p>
            <a:pPr>
              <a:spcBef>
                <a:spcPct val="0"/>
              </a:spcBef>
              <a:buFontTx/>
              <a:buNone/>
            </a:pPr>
            <a:r>
              <a:rPr lang="en-GB" altLang="en-US" sz="1000" dirty="0">
                <a:latin typeface="Arial" panose="020B0604020202020204" pitchFamily="34" charset="0"/>
                <a:cs typeface="Arial" panose="020B0604020202020204" pitchFamily="34" charset="0"/>
              </a:rPr>
              <a:t>Any easy-read-typeface can be used in your poster but ‘fussy’ fonts should be avoided. </a:t>
            </a:r>
            <a:br>
              <a:rPr lang="en-GB" altLang="en-US" sz="1000" dirty="0">
                <a:latin typeface="Arial" panose="020B0604020202020204" pitchFamily="34" charset="0"/>
                <a:cs typeface="Arial" panose="020B0604020202020204" pitchFamily="34" charset="0"/>
              </a:rPr>
            </a:br>
            <a:endParaRPr lang="en-GB" altLang="en-US" sz="1000" dirty="0" smtClean="0">
              <a:latin typeface="Arial" panose="020B0604020202020204" pitchFamily="34" charset="0"/>
              <a:cs typeface="Arial" panose="020B0604020202020204" pitchFamily="34" charset="0"/>
            </a:endParaRPr>
          </a:p>
          <a:p>
            <a:pPr>
              <a:spcBef>
                <a:spcPct val="0"/>
              </a:spcBef>
              <a:buFontTx/>
              <a:buNone/>
            </a:pPr>
            <a:r>
              <a:rPr lang="en-GB" altLang="en-US" sz="1000" dirty="0" smtClean="0">
                <a:latin typeface="Arial" panose="020B0604020202020204" pitchFamily="34" charset="0"/>
                <a:cs typeface="Arial" panose="020B0604020202020204" pitchFamily="34" charset="0"/>
              </a:rPr>
              <a:t>This </a:t>
            </a:r>
            <a:r>
              <a:rPr lang="en-GB" altLang="en-US" sz="1000" dirty="0">
                <a:latin typeface="Arial" panose="020B0604020202020204" pitchFamily="34" charset="0"/>
                <a:cs typeface="Arial" panose="020B0604020202020204" pitchFamily="34" charset="0"/>
              </a:rPr>
              <a:t>template uses “Arial” in 10pt – you should use no less than 9pt. Use a slightly larger type-face for the subtitles and clear spaces between blocks of text. Use colour sparingly!</a:t>
            </a:r>
          </a:p>
          <a:p>
            <a:pPr>
              <a:spcBef>
                <a:spcPct val="0"/>
              </a:spcBef>
              <a:buFontTx/>
              <a:buNone/>
            </a:pPr>
            <a:endParaRPr lang="en-GB" altLang="en-US" sz="1000" dirty="0">
              <a:latin typeface="Arial" panose="020B0604020202020204" pitchFamily="34" charset="0"/>
              <a:cs typeface="Arial" panose="020B0604020202020204" pitchFamily="34" charset="0"/>
            </a:endParaRPr>
          </a:p>
          <a:p>
            <a:pPr>
              <a:spcBef>
                <a:spcPct val="0"/>
              </a:spcBef>
              <a:buFontTx/>
              <a:buNone/>
            </a:pPr>
            <a:r>
              <a:rPr lang="en-GB" altLang="en-US" sz="1200" b="1" dirty="0">
                <a:solidFill>
                  <a:srgbClr val="E30613"/>
                </a:solidFill>
                <a:latin typeface="Arial Black" panose="020B0604020202020204" pitchFamily="34" charset="0"/>
                <a:cs typeface="Arial Black" panose="020B0604020202020204" pitchFamily="34" charset="0"/>
              </a:rPr>
              <a:t>Pictures</a:t>
            </a:r>
            <a:endParaRPr lang="en-GB" altLang="en-US" sz="900" b="1" dirty="0">
              <a:solidFill>
                <a:srgbClr val="E30613"/>
              </a:solidFill>
              <a:latin typeface="Arial Black" panose="020B0604020202020204" pitchFamily="34" charset="0"/>
              <a:cs typeface="Arial Black" panose="020B0604020202020204" pitchFamily="34" charset="0"/>
            </a:endParaRPr>
          </a:p>
          <a:p>
            <a:pPr>
              <a:spcBef>
                <a:spcPct val="0"/>
              </a:spcBef>
              <a:buFontTx/>
              <a:buNone/>
            </a:pPr>
            <a:r>
              <a:rPr lang="en-GB" altLang="en-US" sz="1000" dirty="0">
                <a:latin typeface="Arial" panose="020B0604020202020204" pitchFamily="34" charset="0"/>
                <a:cs typeface="Arial" panose="020B0604020202020204" pitchFamily="34" charset="0"/>
              </a:rPr>
              <a:t>Images from Excel or PowerPoint, CDR, WMF, EMF, CGM and EPS-files, JPG, GIF, TIF, BMP are all fine.  You may use video format however you must upload video files separately as it will not be embedded within your PPT file whereas simple PPT slides and image files will automatically appear as you originally intended. </a:t>
            </a:r>
            <a:endParaRPr lang="en-GB" altLang="en-US" sz="900" dirty="0">
              <a:latin typeface="Arial" panose="020B0604020202020204" pitchFamily="34" charset="0"/>
              <a:cs typeface="Arial" panose="020B0604020202020204" pitchFamily="34" charset="0"/>
            </a:endParaRPr>
          </a:p>
        </p:txBody>
      </p:sp>
      <p:sp>
        <p:nvSpPr>
          <p:cNvPr id="8" name="Text Box 10">
            <a:extLst>
              <a:ext uri="{FF2B5EF4-FFF2-40B4-BE49-F238E27FC236}">
                <a16:creationId xmlns:a16="http://schemas.microsoft.com/office/drawing/2014/main" id="{8F99D0B1-F759-2F4E-9215-4A83BDBC83EC}"/>
              </a:ext>
            </a:extLst>
          </p:cNvPr>
          <p:cNvSpPr txBox="1">
            <a:spLocks noChangeArrowheads="1"/>
          </p:cNvSpPr>
          <p:nvPr/>
        </p:nvSpPr>
        <p:spPr bwMode="auto">
          <a:xfrm>
            <a:off x="3407434" y="1278000"/>
            <a:ext cx="2693954" cy="1738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0"/>
              </a:spcBef>
              <a:buFontTx/>
              <a:buNone/>
            </a:pPr>
            <a:r>
              <a:rPr lang="en-GB" altLang="en-US" sz="1200" b="1" dirty="0">
                <a:solidFill>
                  <a:srgbClr val="E30613"/>
                </a:solidFill>
                <a:latin typeface="Arial Black" panose="020B0604020202020204" pitchFamily="34" charset="0"/>
                <a:cs typeface="Arial Black" panose="020B0604020202020204" pitchFamily="34" charset="0"/>
              </a:rPr>
              <a:t>Skip tables?</a:t>
            </a:r>
          </a:p>
          <a:p>
            <a:pPr>
              <a:spcBef>
                <a:spcPct val="0"/>
              </a:spcBef>
              <a:buFontTx/>
              <a:buNone/>
            </a:pPr>
            <a:r>
              <a:rPr lang="en-GB" altLang="en-US" sz="1000" dirty="0">
                <a:latin typeface="Arial" panose="020B0604020202020204" pitchFamily="34" charset="0"/>
                <a:cs typeface="Arial" panose="020B0604020202020204" pitchFamily="34" charset="0"/>
              </a:rPr>
              <a:t>Diagrams are faster for your audience to </a:t>
            </a:r>
            <a:br>
              <a:rPr lang="en-GB" altLang="en-US" sz="1000" dirty="0">
                <a:latin typeface="Arial" panose="020B0604020202020204" pitchFamily="34" charset="0"/>
                <a:cs typeface="Arial" panose="020B0604020202020204" pitchFamily="34" charset="0"/>
              </a:rPr>
            </a:br>
            <a:r>
              <a:rPr lang="en-GB" altLang="en-US" sz="1000" dirty="0">
                <a:latin typeface="Arial" panose="020B0604020202020204" pitchFamily="34" charset="0"/>
                <a:cs typeface="Arial" panose="020B0604020202020204" pitchFamily="34" charset="0"/>
              </a:rPr>
              <a:t>take in than tables. Try to convert your data </a:t>
            </a:r>
            <a:br>
              <a:rPr lang="en-GB" altLang="en-US" sz="1000" dirty="0">
                <a:latin typeface="Arial" panose="020B0604020202020204" pitchFamily="34" charset="0"/>
                <a:cs typeface="Arial" panose="020B0604020202020204" pitchFamily="34" charset="0"/>
              </a:rPr>
            </a:br>
            <a:r>
              <a:rPr lang="en-GB" altLang="en-US" sz="1000" dirty="0">
                <a:latin typeface="Arial" panose="020B0604020202020204" pitchFamily="34" charset="0"/>
                <a:cs typeface="Arial" panose="020B0604020202020204" pitchFamily="34" charset="0"/>
              </a:rPr>
              <a:t>to simple diagrams.</a:t>
            </a:r>
            <a:r>
              <a:rPr lang="en-GB" altLang="en-US" sz="900" b="1" dirty="0">
                <a:solidFill>
                  <a:srgbClr val="663300"/>
                </a:solidFill>
                <a:latin typeface="Arial" panose="020B0604020202020204" pitchFamily="34" charset="0"/>
                <a:cs typeface="Arial" panose="020B0604020202020204" pitchFamily="34" charset="0"/>
              </a:rPr>
              <a:t> </a:t>
            </a:r>
          </a:p>
          <a:p>
            <a:pPr>
              <a:spcBef>
                <a:spcPct val="0"/>
              </a:spcBef>
              <a:buFontTx/>
              <a:buNone/>
            </a:pPr>
            <a:endParaRPr lang="en-GB" altLang="en-US" sz="900" b="1" dirty="0">
              <a:solidFill>
                <a:srgbClr val="663300"/>
              </a:solidFill>
              <a:latin typeface="Arial" panose="020B0604020202020204" pitchFamily="34" charset="0"/>
              <a:cs typeface="Arial" panose="020B0604020202020204" pitchFamily="34" charset="0"/>
            </a:endParaRPr>
          </a:p>
          <a:p>
            <a:pPr>
              <a:spcBef>
                <a:spcPct val="0"/>
              </a:spcBef>
              <a:buFontTx/>
              <a:buNone/>
            </a:pPr>
            <a:r>
              <a:rPr lang="en-GB" altLang="en-US" sz="1200" b="1" dirty="0">
                <a:solidFill>
                  <a:srgbClr val="E30613"/>
                </a:solidFill>
                <a:latin typeface="Arial Black" panose="020B0604020202020204" pitchFamily="34" charset="0"/>
                <a:cs typeface="Arial Black" panose="020B0604020202020204" pitchFamily="34" charset="0"/>
              </a:rPr>
              <a:t>Layout </a:t>
            </a:r>
            <a:endParaRPr lang="en-GB" altLang="en-US" sz="900" b="1" dirty="0">
              <a:solidFill>
                <a:srgbClr val="E30613"/>
              </a:solidFill>
              <a:latin typeface="Arial Black" panose="020B0604020202020204" pitchFamily="34" charset="0"/>
              <a:cs typeface="Arial Black" panose="020B0604020202020204" pitchFamily="34" charset="0"/>
            </a:endParaRPr>
          </a:p>
          <a:p>
            <a:pPr>
              <a:spcBef>
                <a:spcPct val="0"/>
              </a:spcBef>
              <a:buFontTx/>
              <a:buNone/>
            </a:pPr>
            <a:r>
              <a:rPr lang="en-GB" altLang="en-US" sz="1000" dirty="0">
                <a:latin typeface="Arial" panose="020B0604020202020204" pitchFamily="34" charset="0"/>
                <a:cs typeface="Arial" panose="020B0604020202020204" pitchFamily="34" charset="0"/>
              </a:rPr>
              <a:t>You don’t have to make your poster completely symmetric, but do keep it  balanced. </a:t>
            </a:r>
            <a:endParaRPr lang="en-GB" altLang="en-US" sz="1000" dirty="0" smtClean="0">
              <a:latin typeface="Arial" panose="020B0604020202020204" pitchFamily="34" charset="0"/>
              <a:cs typeface="Arial" panose="020B0604020202020204" pitchFamily="34" charset="0"/>
            </a:endParaRPr>
          </a:p>
          <a:p>
            <a:pPr>
              <a:spcBef>
                <a:spcPct val="0"/>
              </a:spcBef>
              <a:buFontTx/>
              <a:buNone/>
            </a:pPr>
            <a:endParaRPr lang="en-GB" altLang="en-US" sz="1000" dirty="0">
              <a:latin typeface="Arial" panose="020B0604020202020204" pitchFamily="34" charset="0"/>
              <a:cs typeface="Arial" panose="020B0604020202020204" pitchFamily="34" charset="0"/>
            </a:endParaRPr>
          </a:p>
          <a:p>
            <a:pPr>
              <a:spcBef>
                <a:spcPct val="0"/>
              </a:spcBef>
              <a:buFontTx/>
              <a:buNone/>
            </a:pPr>
            <a:r>
              <a:rPr lang="en-GB" altLang="en-US" sz="1000" dirty="0" smtClean="0">
                <a:latin typeface="Arial" panose="020B0604020202020204" pitchFamily="34" charset="0"/>
                <a:cs typeface="Arial" panose="020B0604020202020204" pitchFamily="34" charset="0"/>
              </a:rPr>
              <a:t>Keep </a:t>
            </a:r>
            <a:r>
              <a:rPr lang="en-GB" altLang="en-US" sz="1000" dirty="0">
                <a:latin typeface="Arial" panose="020B0604020202020204" pitchFamily="34" charset="0"/>
                <a:cs typeface="Arial" panose="020B0604020202020204" pitchFamily="34" charset="0"/>
              </a:rPr>
              <a:t>the poster elements in a logical reading order and use the “full screen” option for editing. </a:t>
            </a:r>
            <a:endParaRPr lang="en-GB" altLang="en-US" sz="900" dirty="0">
              <a:latin typeface="Arial" panose="020B0604020202020204" pitchFamily="34" charset="0"/>
              <a:cs typeface="Arial" panose="020B0604020202020204" pitchFamily="34" charset="0"/>
            </a:endParaRPr>
          </a:p>
        </p:txBody>
      </p:sp>
      <p:sp>
        <p:nvSpPr>
          <p:cNvPr id="10" name="Text Box 7">
            <a:extLst>
              <a:ext uri="{FF2B5EF4-FFF2-40B4-BE49-F238E27FC236}">
                <a16:creationId xmlns:a16="http://schemas.microsoft.com/office/drawing/2014/main" id="{7C37C9E1-1A7C-4C40-92EF-E6DA8BD1B69A}"/>
              </a:ext>
            </a:extLst>
          </p:cNvPr>
          <p:cNvSpPr txBox="1">
            <a:spLocks noChangeArrowheads="1"/>
          </p:cNvSpPr>
          <p:nvPr/>
        </p:nvSpPr>
        <p:spPr bwMode="auto">
          <a:xfrm>
            <a:off x="3401388" y="3446675"/>
            <a:ext cx="2700000" cy="1440000"/>
          </a:xfrm>
          <a:prstGeom prst="rect">
            <a:avLst/>
          </a:prstGeom>
          <a:solidFill>
            <a:srgbClr val="E30613"/>
          </a:solidFill>
          <a:ln>
            <a:noFill/>
          </a:ln>
          <a:effectLst/>
          <a:extLst/>
        </p:spPr>
        <p:txBody>
          <a:bodyPr>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ts val="0"/>
              </a:spcBef>
              <a:buFontTx/>
              <a:buNone/>
              <a:defRPr/>
            </a:pPr>
            <a:r>
              <a:rPr lang="en-GB" altLang="en-US" sz="1400" b="1" dirty="0">
                <a:solidFill>
                  <a:schemeClr val="bg1"/>
                </a:solidFill>
                <a:latin typeface="Arial" panose="020B0604020202020204" pitchFamily="34" charset="0"/>
                <a:cs typeface="Arial" panose="020B0604020202020204" pitchFamily="34" charset="0"/>
              </a:rPr>
              <a:t>Conclusion</a:t>
            </a:r>
            <a:endParaRPr lang="en-GB" altLang="en-US" sz="900" b="1" dirty="0">
              <a:solidFill>
                <a:schemeClr val="bg1"/>
              </a:solidFill>
              <a:latin typeface="Arial" panose="020B0604020202020204" pitchFamily="34" charset="0"/>
              <a:cs typeface="Arial" panose="020B0604020202020204" pitchFamily="34" charset="0"/>
            </a:endParaRPr>
          </a:p>
          <a:p>
            <a:pPr>
              <a:spcBef>
                <a:spcPts val="0"/>
              </a:spcBef>
              <a:buFontTx/>
              <a:buNone/>
              <a:defRPr/>
            </a:pPr>
            <a:r>
              <a:rPr lang="en-GB" altLang="en-US" sz="1200" dirty="0">
                <a:solidFill>
                  <a:schemeClr val="bg1"/>
                </a:solidFill>
                <a:latin typeface="Arial" panose="020B0604020202020204" pitchFamily="34" charset="0"/>
                <a:cs typeface="Arial" panose="020B0604020202020204" pitchFamily="34" charset="0"/>
              </a:rPr>
              <a:t>For many Congress participants, </a:t>
            </a:r>
            <a:br>
              <a:rPr lang="en-GB" altLang="en-US" sz="1200" dirty="0">
                <a:solidFill>
                  <a:schemeClr val="bg1"/>
                </a:solidFill>
                <a:latin typeface="Arial" panose="020B0604020202020204" pitchFamily="34" charset="0"/>
                <a:cs typeface="Arial" panose="020B0604020202020204" pitchFamily="34" charset="0"/>
              </a:rPr>
            </a:br>
            <a:r>
              <a:rPr lang="en-GB" altLang="en-US" sz="1200" dirty="0">
                <a:solidFill>
                  <a:schemeClr val="bg1"/>
                </a:solidFill>
                <a:latin typeface="Arial" panose="020B0604020202020204" pitchFamily="34" charset="0"/>
                <a:cs typeface="Arial" panose="020B0604020202020204" pitchFamily="34" charset="0"/>
              </a:rPr>
              <a:t>the ‘conclusions’ may be the most important element of a poster. </a:t>
            </a:r>
            <a:br>
              <a:rPr lang="en-GB" altLang="en-US" sz="1200" dirty="0">
                <a:solidFill>
                  <a:schemeClr val="bg1"/>
                </a:solidFill>
                <a:latin typeface="Arial" panose="020B0604020202020204" pitchFamily="34" charset="0"/>
                <a:cs typeface="Arial" panose="020B0604020202020204" pitchFamily="34" charset="0"/>
              </a:rPr>
            </a:br>
            <a:r>
              <a:rPr lang="en-GB" altLang="en-US" sz="1200" dirty="0">
                <a:solidFill>
                  <a:schemeClr val="bg1"/>
                </a:solidFill>
                <a:latin typeface="Arial" panose="020B0604020202020204" pitchFamily="34" charset="0"/>
                <a:cs typeface="Arial" panose="020B0604020202020204" pitchFamily="34" charset="0"/>
              </a:rPr>
              <a:t>You may feature this part with </a:t>
            </a:r>
            <a:br>
              <a:rPr lang="en-GB" altLang="en-US" sz="1200" dirty="0">
                <a:solidFill>
                  <a:schemeClr val="bg1"/>
                </a:solidFill>
                <a:latin typeface="Arial" panose="020B0604020202020204" pitchFamily="34" charset="0"/>
                <a:cs typeface="Arial" panose="020B0604020202020204" pitchFamily="34" charset="0"/>
              </a:rPr>
            </a:br>
            <a:r>
              <a:rPr lang="en-GB" altLang="en-US" sz="1200" dirty="0">
                <a:solidFill>
                  <a:schemeClr val="bg1"/>
                </a:solidFill>
                <a:latin typeface="Arial" panose="020B0604020202020204" pitchFamily="34" charset="0"/>
                <a:cs typeface="Arial" panose="020B0604020202020204" pitchFamily="34" charset="0"/>
              </a:rPr>
              <a:t>a larger type size – or give it a different colour.</a:t>
            </a:r>
          </a:p>
        </p:txBody>
      </p:sp>
      <p:sp>
        <p:nvSpPr>
          <p:cNvPr id="11" name="Text Box 3">
            <a:extLst>
              <a:ext uri="{FF2B5EF4-FFF2-40B4-BE49-F238E27FC236}">
                <a16:creationId xmlns:a16="http://schemas.microsoft.com/office/drawing/2014/main" id="{2FCE4E13-D035-FF43-9D26-163225720F69}"/>
              </a:ext>
            </a:extLst>
          </p:cNvPr>
          <p:cNvSpPr txBox="1">
            <a:spLocks noChangeArrowheads="1"/>
          </p:cNvSpPr>
          <p:nvPr/>
        </p:nvSpPr>
        <p:spPr bwMode="auto">
          <a:xfrm>
            <a:off x="468313" y="266076"/>
            <a:ext cx="5789612"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nSpc>
                <a:spcPts val="2000"/>
              </a:lnSpc>
              <a:spcBef>
                <a:spcPct val="0"/>
              </a:spcBef>
              <a:buFontTx/>
              <a:buNone/>
            </a:pPr>
            <a:r>
              <a:rPr lang="en-GB" altLang="en-US" sz="1800" b="1" dirty="0">
                <a:latin typeface="Arial Black" panose="020B0604020202020204" pitchFamily="34" charset="0"/>
                <a:cs typeface="Arial Black" panose="020B0604020202020204" pitchFamily="34" charset="0"/>
              </a:rPr>
              <a:t>Poster number (</a:t>
            </a:r>
            <a:r>
              <a:rPr lang="en-GB" altLang="en-US" sz="1800" b="1" dirty="0" err="1">
                <a:latin typeface="Arial Black" panose="020B0604020202020204" pitchFamily="34" charset="0"/>
                <a:cs typeface="Arial Black" panose="020B0604020202020204" pitchFamily="34" charset="0"/>
              </a:rPr>
              <a:t>eg</a:t>
            </a:r>
            <a:r>
              <a:rPr lang="en-GB" altLang="en-US" sz="1800" b="1" dirty="0">
                <a:latin typeface="Arial Black" panose="020B0604020202020204" pitchFamily="34" charset="0"/>
                <a:cs typeface="Arial Black" panose="020B0604020202020204" pitchFamily="34" charset="0"/>
              </a:rPr>
              <a:t> P03.19, or OP02.06). </a:t>
            </a:r>
          </a:p>
          <a:p>
            <a:pPr>
              <a:lnSpc>
                <a:spcPts val="2000"/>
              </a:lnSpc>
              <a:spcBef>
                <a:spcPct val="0"/>
              </a:spcBef>
              <a:buFontTx/>
              <a:buNone/>
            </a:pPr>
            <a:r>
              <a:rPr lang="en-GB" altLang="en-US" sz="1800" b="1" dirty="0">
                <a:latin typeface="Arial Black" panose="020B0604020202020204" pitchFamily="34" charset="0"/>
                <a:cs typeface="Arial Black" panose="020B0604020202020204" pitchFamily="34" charset="0"/>
              </a:rPr>
              <a:t>Title of your poster. </a:t>
            </a:r>
            <a:endParaRPr lang="en-GB" altLang="en-US" sz="1800" b="1" dirty="0" smtClean="0">
              <a:latin typeface="Arial Black" panose="020B0604020202020204" pitchFamily="34" charset="0"/>
              <a:cs typeface="Arial Black" panose="020B0604020202020204" pitchFamily="34" charset="0"/>
            </a:endParaRPr>
          </a:p>
          <a:p>
            <a:pPr>
              <a:lnSpc>
                <a:spcPts val="2000"/>
              </a:lnSpc>
              <a:spcBef>
                <a:spcPct val="0"/>
              </a:spcBef>
              <a:buFontTx/>
              <a:buNone/>
            </a:pPr>
            <a:r>
              <a:rPr lang="en-GB" altLang="en-US" sz="1800" dirty="0" smtClean="0">
                <a:latin typeface="+mj-lt"/>
                <a:cs typeface="Arial Black" panose="020B0604020202020204" pitchFamily="34" charset="0"/>
              </a:rPr>
              <a:t>Names of presenters. Up </a:t>
            </a:r>
            <a:r>
              <a:rPr lang="en-GB" altLang="en-US" sz="1800" dirty="0">
                <a:latin typeface="+mj-lt"/>
                <a:cs typeface="Arial Black" panose="020B0604020202020204" pitchFamily="34" charset="0"/>
              </a:rPr>
              <a:t>to three lines of </a:t>
            </a:r>
            <a:r>
              <a:rPr lang="en-GB" altLang="en-US" sz="1800" dirty="0" smtClean="0">
                <a:latin typeface="+mj-lt"/>
                <a:cs typeface="Arial Black" panose="020B0604020202020204" pitchFamily="34" charset="0"/>
              </a:rPr>
              <a:t>text </a:t>
            </a:r>
            <a:r>
              <a:rPr lang="en-GB" altLang="en-US" sz="1800" dirty="0">
                <a:latin typeface="+mj-lt"/>
                <a:cs typeface="Arial Black" panose="020B0604020202020204" pitchFamily="34" charset="0"/>
              </a:rPr>
              <a:t>in </a:t>
            </a:r>
            <a:r>
              <a:rPr lang="en-GB" altLang="en-US" sz="1800" dirty="0" smtClean="0">
                <a:latin typeface="+mj-lt"/>
                <a:cs typeface="Arial Black" panose="020B0604020202020204" pitchFamily="34" charset="0"/>
              </a:rPr>
              <a:t>18pt</a:t>
            </a:r>
            <a:endParaRPr lang="sv-SE" altLang="en-US" sz="1200" dirty="0">
              <a:latin typeface="+mj-lt"/>
              <a:cs typeface="Arial" panose="020B0604020202020204" pitchFamily="34" charset="0"/>
            </a:endParaRPr>
          </a:p>
        </p:txBody>
      </p:sp>
      <p:grpSp>
        <p:nvGrpSpPr>
          <p:cNvPr id="18" name="Group 17"/>
          <p:cNvGrpSpPr/>
          <p:nvPr/>
        </p:nvGrpSpPr>
        <p:grpSpPr>
          <a:xfrm>
            <a:off x="6718818" y="128889"/>
            <a:ext cx="2091800" cy="1775530"/>
            <a:chOff x="6738258" y="128889"/>
            <a:chExt cx="2091800" cy="1775530"/>
          </a:xfrm>
        </p:grpSpPr>
        <p:pic>
          <p:nvPicPr>
            <p:cNvPr id="5" name="Picture 15" descr="Jana 3">
              <a:extLst>
                <a:ext uri="{FF2B5EF4-FFF2-40B4-BE49-F238E27FC236}">
                  <a16:creationId xmlns:a16="http://schemas.microsoft.com/office/drawing/2014/main" id="{E97920A1-51A3-4448-8D1D-3F5F20589F2E}"/>
                </a:ext>
              </a:extLst>
            </p:cNvPr>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5252" r="3829" b="25459"/>
            <a:stretch/>
          </p:blipFill>
          <p:spPr bwMode="auto">
            <a:xfrm>
              <a:off x="6742360" y="128889"/>
              <a:ext cx="2083596" cy="1500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 Box 8">
              <a:extLst>
                <a:ext uri="{FF2B5EF4-FFF2-40B4-BE49-F238E27FC236}">
                  <a16:creationId xmlns:a16="http://schemas.microsoft.com/office/drawing/2014/main" id="{87670435-6358-8B43-BC15-26AB00D924B8}"/>
                </a:ext>
              </a:extLst>
            </p:cNvPr>
            <p:cNvSpPr txBox="1">
              <a:spLocks noChangeArrowheads="1"/>
            </p:cNvSpPr>
            <p:nvPr/>
          </p:nvSpPr>
          <p:spPr bwMode="auto">
            <a:xfrm>
              <a:off x="6738258" y="1627420"/>
              <a:ext cx="209180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en-GB" altLang="en-US" sz="900" i="1" dirty="0">
                  <a:solidFill>
                    <a:schemeClr val="bg1"/>
                  </a:solidFill>
                  <a:latin typeface="Arial" panose="020B0604020202020204" pitchFamily="34" charset="0"/>
                  <a:cs typeface="Arial" panose="020B0604020202020204" pitchFamily="34" charset="0"/>
                </a:rPr>
                <a:t>Figure 1. “italic” text may help to separate figures from the main </a:t>
              </a:r>
              <a:r>
                <a:rPr lang="en-GB" altLang="en-US" sz="900" i="1" dirty="0" smtClean="0">
                  <a:solidFill>
                    <a:schemeClr val="bg1"/>
                  </a:solidFill>
                  <a:latin typeface="Arial" panose="020B0604020202020204" pitchFamily="34" charset="0"/>
                  <a:cs typeface="Arial" panose="020B0604020202020204" pitchFamily="34" charset="0"/>
                </a:rPr>
                <a:t>text</a:t>
              </a:r>
              <a:r>
                <a:rPr lang="en-GB" altLang="en-US" sz="900" i="1" dirty="0">
                  <a:solidFill>
                    <a:schemeClr val="bg1"/>
                  </a:solidFill>
                  <a:latin typeface="Arial" panose="020B0604020202020204" pitchFamily="34" charset="0"/>
                  <a:cs typeface="Arial" panose="020B0604020202020204" pitchFamily="34" charset="0"/>
                </a:rPr>
                <a:t>.</a:t>
              </a:r>
            </a:p>
          </p:txBody>
        </p:sp>
      </p:grpSp>
      <p:grpSp>
        <p:nvGrpSpPr>
          <p:cNvPr id="17" name="Group 16"/>
          <p:cNvGrpSpPr/>
          <p:nvPr/>
        </p:nvGrpSpPr>
        <p:grpSpPr>
          <a:xfrm>
            <a:off x="6720870" y="2050339"/>
            <a:ext cx="2087697" cy="1299264"/>
            <a:chOff x="6738258" y="2050339"/>
            <a:chExt cx="2087697" cy="1299264"/>
          </a:xfrm>
        </p:grpSpPr>
        <p:pic>
          <p:nvPicPr>
            <p:cNvPr id="6" name="Picture 16" descr="MO  W27+3  TV1 face profile 2">
              <a:extLst>
                <a:ext uri="{FF2B5EF4-FFF2-40B4-BE49-F238E27FC236}">
                  <a16:creationId xmlns:a16="http://schemas.microsoft.com/office/drawing/2014/main" id="{B1021D9C-AFC0-6345-A25C-5C0D13975875}"/>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279" t="10606" r="681" b="4519"/>
            <a:stretch/>
          </p:blipFill>
          <p:spPr bwMode="auto">
            <a:xfrm>
              <a:off x="6738258" y="2050339"/>
              <a:ext cx="2087697" cy="10222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8">
              <a:extLst>
                <a:ext uri="{FF2B5EF4-FFF2-40B4-BE49-F238E27FC236}">
                  <a16:creationId xmlns:a16="http://schemas.microsoft.com/office/drawing/2014/main" id="{786CDE9D-2650-AB42-9F8D-C6A45B900646}"/>
                </a:ext>
              </a:extLst>
            </p:cNvPr>
            <p:cNvSpPr txBox="1">
              <a:spLocks noChangeArrowheads="1"/>
            </p:cNvSpPr>
            <p:nvPr/>
          </p:nvSpPr>
          <p:spPr bwMode="auto">
            <a:xfrm>
              <a:off x="6742360" y="3072604"/>
              <a:ext cx="20835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en-GB" altLang="en-US" sz="900" i="1" dirty="0">
                  <a:solidFill>
                    <a:schemeClr val="bg1"/>
                  </a:solidFill>
                  <a:latin typeface="Arial" panose="020B0604020202020204" pitchFamily="34" charset="0"/>
                  <a:cs typeface="Arial" panose="020B0604020202020204" pitchFamily="34" charset="0"/>
                </a:rPr>
                <a:t>Figure 2. Choose only the best pictures and limit the number</a:t>
              </a:r>
            </a:p>
          </p:txBody>
        </p:sp>
      </p:grpSp>
      <p:grpSp>
        <p:nvGrpSpPr>
          <p:cNvPr id="16" name="Group 15"/>
          <p:cNvGrpSpPr/>
          <p:nvPr/>
        </p:nvGrpSpPr>
        <p:grpSpPr>
          <a:xfrm>
            <a:off x="6718818" y="3539791"/>
            <a:ext cx="2091800" cy="1395918"/>
            <a:chOff x="6699378" y="3539791"/>
            <a:chExt cx="2091800" cy="1395918"/>
          </a:xfrm>
        </p:grpSpPr>
        <p:sp>
          <p:nvSpPr>
            <p:cNvPr id="14" name="Text Box 8">
              <a:extLst>
                <a:ext uri="{FF2B5EF4-FFF2-40B4-BE49-F238E27FC236}">
                  <a16:creationId xmlns:a16="http://schemas.microsoft.com/office/drawing/2014/main" id="{00965F8E-2AC5-B249-853A-AFCA4B4F9E96}"/>
                </a:ext>
              </a:extLst>
            </p:cNvPr>
            <p:cNvSpPr txBox="1">
              <a:spLocks noChangeArrowheads="1"/>
            </p:cNvSpPr>
            <p:nvPr/>
          </p:nvSpPr>
          <p:spPr bwMode="auto">
            <a:xfrm>
              <a:off x="6699378" y="4797210"/>
              <a:ext cx="1824011" cy="1384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9933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spcBef>
                  <a:spcPct val="20000"/>
                </a:spcBef>
                <a:buChar char="•"/>
                <a:defRPr sz="3200">
                  <a:solidFill>
                    <a:schemeClr val="tx1"/>
                  </a:solidFill>
                  <a:latin typeface="Times New Roman" pitchFamily="18" charset="0"/>
                </a:defRPr>
              </a:lvl1pPr>
              <a:lvl2pPr marL="742950" indent="-285750">
                <a:spcBef>
                  <a:spcPct val="20000"/>
                </a:spcBef>
                <a:buChar char="–"/>
                <a:defRPr sz="2800">
                  <a:solidFill>
                    <a:schemeClr val="tx1"/>
                  </a:solidFill>
                  <a:latin typeface="Times New Roman" pitchFamily="18" charset="0"/>
                </a:defRPr>
              </a:lvl2pPr>
              <a:lvl3pPr marL="1143000" indent="-228600">
                <a:spcBef>
                  <a:spcPct val="20000"/>
                </a:spcBef>
                <a:buChar char="•"/>
                <a:defRPr sz="2400">
                  <a:solidFill>
                    <a:schemeClr val="tx1"/>
                  </a:solidFill>
                  <a:latin typeface="Times New Roman" pitchFamily="18" charset="0"/>
                </a:defRPr>
              </a:lvl3pPr>
              <a:lvl4pPr marL="1600200" indent="-228600">
                <a:spcBef>
                  <a:spcPct val="20000"/>
                </a:spcBef>
                <a:buChar char="–"/>
                <a:defRPr sz="2000">
                  <a:solidFill>
                    <a:schemeClr val="tx1"/>
                  </a:solidFill>
                  <a:latin typeface="Times New Roman" pitchFamily="18" charset="0"/>
                </a:defRPr>
              </a:lvl4pPr>
              <a:lvl5pPr marL="2057400" indent="-22860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spcBef>
                  <a:spcPct val="50000"/>
                </a:spcBef>
                <a:buFontTx/>
                <a:buNone/>
              </a:pPr>
              <a:r>
                <a:rPr lang="en-GB" altLang="en-US" sz="900" i="1" dirty="0">
                  <a:solidFill>
                    <a:schemeClr val="bg1"/>
                  </a:solidFill>
                  <a:latin typeface="Arial" panose="020B0604020202020204" pitchFamily="34" charset="0"/>
                  <a:cs typeface="Arial" panose="020B0604020202020204" pitchFamily="34" charset="0"/>
                </a:rPr>
                <a:t>Figure 3. An un-complex diagram</a:t>
              </a:r>
            </a:p>
          </p:txBody>
        </p:sp>
        <p:pic>
          <p:nvPicPr>
            <p:cNvPr id="2" name="Picture 1"/>
            <p:cNvPicPr>
              <a:picLocks noChangeAspect="1"/>
            </p:cNvPicPr>
            <p:nvPr/>
          </p:nvPicPr>
          <p:blipFill>
            <a:blip r:embed="rId4"/>
            <a:stretch>
              <a:fillRect/>
            </a:stretch>
          </p:blipFill>
          <p:spPr>
            <a:xfrm>
              <a:off x="6699378" y="3539791"/>
              <a:ext cx="2091800" cy="1254523"/>
            </a:xfrm>
            <a:prstGeom prst="rect">
              <a:avLst/>
            </a:prstGeom>
          </p:spPr>
        </p:pic>
      </p:grpSp>
    </p:spTree>
    <p:extLst>
      <p:ext uri="{BB962C8B-B14F-4D97-AF65-F5344CB8AC3E}">
        <p14:creationId xmlns:p14="http://schemas.microsoft.com/office/powerpoint/2010/main" val="868520373"/>
      </p:ext>
    </p:extLst>
  </p:cSld>
  <p:clrMapOvr>
    <a:masterClrMapping/>
  </p:clrMapOvr>
</p:sld>
</file>

<file path=ppt/theme/theme1.xml><?xml version="1.0" encoding="utf-8"?>
<a:theme xmlns:a="http://schemas.openxmlformats.org/drawingml/2006/main" name="Photonics21">
  <a:themeElements>
    <a:clrScheme name="Custom 2">
      <a:dk1>
        <a:srgbClr val="1A1918"/>
      </a:dk1>
      <a:lt1>
        <a:srgbClr val="FFFFFF"/>
      </a:lt1>
      <a:dk2>
        <a:srgbClr val="1A1918"/>
      </a:dk2>
      <a:lt2>
        <a:srgbClr val="FFFEFE"/>
      </a:lt2>
      <a:accent1>
        <a:srgbClr val="DB363E"/>
      </a:accent1>
      <a:accent2>
        <a:srgbClr val="109546"/>
      </a:accent2>
      <a:accent3>
        <a:srgbClr val="2D4F8D"/>
      </a:accent3>
      <a:accent4>
        <a:srgbClr val="E4749E"/>
      </a:accent4>
      <a:accent5>
        <a:srgbClr val="00A7CE"/>
      </a:accent5>
      <a:accent6>
        <a:srgbClr val="FDD958"/>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hotonics21" id="{DE8E97D2-E667-E340-A43A-6AAA1E8F60AD}" vid="{92A1A72D-E8F8-AC4B-A752-E9E40D7A8174}"/>
    </a:ext>
  </a:extLst>
</a:theme>
</file>

<file path=docProps/app.xml><?xml version="1.0" encoding="utf-8"?>
<Properties xmlns="http://schemas.openxmlformats.org/officeDocument/2006/extended-properties" xmlns:vt="http://schemas.openxmlformats.org/officeDocument/2006/docPropsVTypes">
  <Template>Photonics21</Template>
  <TotalTime>722</TotalTime>
  <Words>322</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Arial Black</vt:lpstr>
      <vt:lpstr>Photonics21</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Aris Papageorghiou</cp:lastModifiedBy>
  <cp:revision>46</cp:revision>
  <cp:lastPrinted>2020-07-31T14:34:45Z</cp:lastPrinted>
  <dcterms:created xsi:type="dcterms:W3CDTF">2020-07-31T10:51:24Z</dcterms:created>
  <dcterms:modified xsi:type="dcterms:W3CDTF">2020-08-06T20:51:30Z</dcterms:modified>
</cp:coreProperties>
</file>