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OpenDyslexic" panose="020B0604020202020204" charset="0"/>
      <p:regular r:id="rId6"/>
    </p:embeddedFont>
    <p:embeddedFont>
      <p:font typeface="Roboto 1" panose="020B0604020202020204" charset="0"/>
      <p:regular r:id="rId7"/>
    </p:embeddedFont>
    <p:embeddedFont>
      <p:font typeface="Roboto 1 Bold" panose="020B0604020202020204" charset="0"/>
      <p:regular r:id="rId8"/>
    </p:embeddedFont>
    <p:embeddedFont>
      <p:font typeface="Roboto 2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F12D4-C181-4F31-B0A6-7E195B4BB23D}" v="6" dt="2025-02-25T17:48:56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a Elliott-Johnson" userId="db0d3313-1b6d-4d99-8c74-238fcd2e3d45" providerId="ADAL" clId="{7F8F12D4-C181-4F31-B0A6-7E195B4BB23D}"/>
    <pc:docChg chg="undo custSel modSld">
      <pc:chgData name="Iona Elliott-Johnson" userId="db0d3313-1b6d-4d99-8c74-238fcd2e3d45" providerId="ADAL" clId="{7F8F12D4-C181-4F31-B0A6-7E195B4BB23D}" dt="2025-03-11T16:48:40.918" v="226" actId="20577"/>
      <pc:docMkLst>
        <pc:docMk/>
      </pc:docMkLst>
      <pc:sldChg chg="addSp delSp modSp mod">
        <pc:chgData name="Iona Elliott-Johnson" userId="db0d3313-1b6d-4d99-8c74-238fcd2e3d45" providerId="ADAL" clId="{7F8F12D4-C181-4F31-B0A6-7E195B4BB23D}" dt="2025-03-11T16:48:40.918" v="226" actId="20577"/>
        <pc:sldMkLst>
          <pc:docMk/>
          <pc:sldMk cId="0" sldId="256"/>
        </pc:sldMkLst>
        <pc:spChg chg="mod">
          <ac:chgData name="Iona Elliott-Johnson" userId="db0d3313-1b6d-4d99-8c74-238fcd2e3d45" providerId="ADAL" clId="{7F8F12D4-C181-4F31-B0A6-7E195B4BB23D}" dt="2025-03-11T16:46:33.420" v="154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8:40.918" v="226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7:48.350" v="198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5:55.969" v="134" actId="2057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7:42.643" v="196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2-25T17:47:14.320" v="23" actId="1038"/>
          <ac:spMkLst>
            <pc:docMk/>
            <pc:sldMk cId="0" sldId="256"/>
            <ac:spMk id="28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5:12.358" v="105" actId="20577"/>
          <ac:spMkLst>
            <pc:docMk/>
            <pc:sldMk cId="0" sldId="256"/>
            <ac:spMk id="31" creationId="{90642301-6D56-2F88-1B76-F0A4B91F6DDC}"/>
          </ac:spMkLst>
        </pc:spChg>
        <pc:spChg chg="mod">
          <ac:chgData name="Iona Elliott-Johnson" userId="db0d3313-1b6d-4d99-8c74-238fcd2e3d45" providerId="ADAL" clId="{7F8F12D4-C181-4F31-B0A6-7E195B4BB23D}" dt="2025-03-11T16:48:29.478" v="222" actId="14100"/>
          <ac:spMkLst>
            <pc:docMk/>
            <pc:sldMk cId="0" sldId="256"/>
            <ac:spMk id="33" creationId="{B6FC773B-F4F4-1E2A-5239-81369AA4AC7D}"/>
          </ac:spMkLst>
        </pc:spChg>
        <pc:grpChg chg="mod">
          <ac:chgData name="Iona Elliott-Johnson" userId="db0d3313-1b6d-4d99-8c74-238fcd2e3d45" providerId="ADAL" clId="{7F8F12D4-C181-4F31-B0A6-7E195B4BB23D}" dt="2025-02-25T17:46:42.426" v="19" actId="14100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6:43.382" v="156" actId="14100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6:40.707" v="155" actId="14100"/>
          <ac:grpSpMkLst>
            <pc:docMk/>
            <pc:sldMk cId="0" sldId="256"/>
            <ac:grpSpMk id="15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7:45.340" v="197" actId="14100"/>
          <ac:grpSpMkLst>
            <pc:docMk/>
            <pc:sldMk cId="0" sldId="256"/>
            <ac:grpSpMk id="19" creationId="{00000000-0000-0000-0000-000000000000}"/>
          </ac:grpSpMkLst>
        </pc:grpChg>
        <pc:picChg chg="add mod">
          <ac:chgData name="Iona Elliott-Johnson" userId="db0d3313-1b6d-4d99-8c74-238fcd2e3d45" providerId="ADAL" clId="{7F8F12D4-C181-4F31-B0A6-7E195B4BB23D}" dt="2025-02-25T17:48:56.616" v="30" actId="14100"/>
          <ac:picMkLst>
            <pc:docMk/>
            <pc:sldMk cId="0" sldId="256"/>
            <ac:picMk id="1026" creationId="{5DB76C3C-A28E-A50B-1D1F-A682FBC88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12847" y="-212847"/>
            <a:ext cx="10287000" cy="10712694"/>
          </a:xfrm>
          <a:custGeom>
            <a:avLst/>
            <a:gdLst/>
            <a:ahLst/>
            <a:cxnLst/>
            <a:rect l="l" t="t" r="r" b="b"/>
            <a:pathLst>
              <a:path w="10287000" h="10712694">
                <a:moveTo>
                  <a:pt x="0" y="0"/>
                </a:moveTo>
                <a:lnTo>
                  <a:pt x="10287000" y="0"/>
                </a:lnTo>
                <a:lnTo>
                  <a:pt x="10287000" y="10712694"/>
                </a:lnTo>
                <a:lnTo>
                  <a:pt x="0" y="1071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620" r="-43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38648">
            <a:off x="128113" y="9302357"/>
            <a:ext cx="983790" cy="903470"/>
          </a:xfrm>
          <a:custGeom>
            <a:avLst/>
            <a:gdLst/>
            <a:ahLst/>
            <a:cxnLst/>
            <a:rect l="l" t="t" r="r" b="b"/>
            <a:pathLst>
              <a:path w="983790" h="903470">
                <a:moveTo>
                  <a:pt x="0" y="0"/>
                </a:moveTo>
                <a:lnTo>
                  <a:pt x="983790" y="0"/>
                </a:lnTo>
                <a:lnTo>
                  <a:pt x="983790" y="903470"/>
                </a:lnTo>
                <a:lnTo>
                  <a:pt x="0" y="903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425661">
            <a:off x="-244068" y="6050688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24676">
            <a:off x="1455854" y="8383117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63382" y="9119949"/>
            <a:ext cx="2766297" cy="900351"/>
          </a:xfrm>
          <a:custGeom>
            <a:avLst/>
            <a:gdLst/>
            <a:ahLst/>
            <a:cxnLst/>
            <a:rect l="l" t="t" r="r" b="b"/>
            <a:pathLst>
              <a:path w="2766297" h="900351">
                <a:moveTo>
                  <a:pt x="0" y="0"/>
                </a:moveTo>
                <a:lnTo>
                  <a:pt x="2766297" y="0"/>
                </a:lnTo>
                <a:lnTo>
                  <a:pt x="2766297" y="900351"/>
                </a:lnTo>
                <a:lnTo>
                  <a:pt x="0" y="9003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8881" y="459925"/>
            <a:ext cx="1692043" cy="1851798"/>
          </a:xfrm>
          <a:custGeom>
            <a:avLst/>
            <a:gdLst/>
            <a:ahLst/>
            <a:cxnLst/>
            <a:rect l="l" t="t" r="r" b="b"/>
            <a:pathLst>
              <a:path w="1692043" h="1851798">
                <a:moveTo>
                  <a:pt x="0" y="0"/>
                </a:moveTo>
                <a:lnTo>
                  <a:pt x="1692043" y="0"/>
                </a:lnTo>
                <a:lnTo>
                  <a:pt x="1692043" y="1851799"/>
                </a:lnTo>
                <a:lnTo>
                  <a:pt x="0" y="185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74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0" y="3442387"/>
            <a:ext cx="10712694" cy="6844613"/>
          </a:xfrm>
          <a:custGeom>
            <a:avLst/>
            <a:gdLst/>
            <a:ahLst/>
            <a:cxnLst/>
            <a:rect l="l" t="t" r="r" b="b"/>
            <a:pathLst>
              <a:path w="10712694" h="6844613">
                <a:moveTo>
                  <a:pt x="0" y="0"/>
                </a:moveTo>
                <a:lnTo>
                  <a:pt x="10712694" y="0"/>
                </a:lnTo>
                <a:lnTo>
                  <a:pt x="10712694" y="6844613"/>
                </a:lnTo>
                <a:lnTo>
                  <a:pt x="0" y="6844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</a:blip>
            <a:stretch>
              <a:fillRect l="-3702" t="-51678" r="-42991" b="-13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25473" y="9160190"/>
            <a:ext cx="4657127" cy="706981"/>
            <a:chOff x="0" y="0"/>
            <a:chExt cx="1114726" cy="1862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4726" cy="186201"/>
            </a:xfrm>
            <a:custGeom>
              <a:avLst/>
              <a:gdLst/>
              <a:ahLst/>
              <a:cxnLst/>
              <a:rect l="l" t="t" r="r" b="b"/>
              <a:pathLst>
                <a:path w="1114726" h="186201">
                  <a:moveTo>
                    <a:pt x="20121" y="0"/>
                  </a:moveTo>
                  <a:lnTo>
                    <a:pt x="1094606" y="0"/>
                  </a:lnTo>
                  <a:cubicBezTo>
                    <a:pt x="1099942" y="0"/>
                    <a:pt x="1105060" y="2120"/>
                    <a:pt x="1108833" y="5893"/>
                  </a:cubicBezTo>
                  <a:cubicBezTo>
                    <a:pt x="1112607" y="9667"/>
                    <a:pt x="1114726" y="14784"/>
                    <a:pt x="1114726" y="20121"/>
                  </a:cubicBezTo>
                  <a:lnTo>
                    <a:pt x="1114726" y="166080"/>
                  </a:lnTo>
                  <a:cubicBezTo>
                    <a:pt x="1114726" y="171416"/>
                    <a:pt x="1112607" y="176534"/>
                    <a:pt x="1108833" y="180308"/>
                  </a:cubicBezTo>
                  <a:cubicBezTo>
                    <a:pt x="1105060" y="184081"/>
                    <a:pt x="1099942" y="186201"/>
                    <a:pt x="1094606" y="186201"/>
                  </a:cubicBezTo>
                  <a:lnTo>
                    <a:pt x="20121" y="186201"/>
                  </a:lnTo>
                  <a:cubicBezTo>
                    <a:pt x="14784" y="186201"/>
                    <a:pt x="9667" y="184081"/>
                    <a:pt x="5893" y="180308"/>
                  </a:cubicBezTo>
                  <a:cubicBezTo>
                    <a:pt x="2120" y="176534"/>
                    <a:pt x="0" y="171416"/>
                    <a:pt x="0" y="166080"/>
                  </a:cubicBezTo>
                  <a:lnTo>
                    <a:pt x="0" y="20121"/>
                  </a:lnTo>
                  <a:cubicBezTo>
                    <a:pt x="0" y="14784"/>
                    <a:pt x="2120" y="9667"/>
                    <a:pt x="5893" y="5893"/>
                  </a:cubicBezTo>
                  <a:cubicBezTo>
                    <a:pt x="9667" y="2120"/>
                    <a:pt x="14784" y="0"/>
                    <a:pt x="20121" y="0"/>
                  </a:cubicBezTo>
                  <a:close/>
                </a:path>
              </a:pathLst>
            </a:custGeom>
            <a:solidFill>
              <a:srgbClr val="E30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4726" cy="243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81128" y="2733788"/>
            <a:ext cx="9912644" cy="1050948"/>
            <a:chOff x="0" y="0"/>
            <a:chExt cx="2163542" cy="2510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3542" cy="251095"/>
            </a:xfrm>
            <a:custGeom>
              <a:avLst/>
              <a:gdLst/>
              <a:ahLst/>
              <a:cxnLst/>
              <a:rect l="l" t="t" r="r" b="b"/>
              <a:pathLst>
                <a:path w="2163542" h="251095">
                  <a:moveTo>
                    <a:pt x="9404" y="0"/>
                  </a:moveTo>
                  <a:lnTo>
                    <a:pt x="2154137" y="0"/>
                  </a:lnTo>
                  <a:cubicBezTo>
                    <a:pt x="2156632" y="0"/>
                    <a:pt x="2159024" y="991"/>
                    <a:pt x="2160787" y="2754"/>
                  </a:cubicBezTo>
                  <a:cubicBezTo>
                    <a:pt x="2162551" y="4518"/>
                    <a:pt x="2163542" y="6910"/>
                    <a:pt x="2163542" y="9404"/>
                  </a:cubicBezTo>
                  <a:lnTo>
                    <a:pt x="2163542" y="241690"/>
                  </a:lnTo>
                  <a:cubicBezTo>
                    <a:pt x="2163542" y="244185"/>
                    <a:pt x="2162551" y="246577"/>
                    <a:pt x="2160787" y="248340"/>
                  </a:cubicBezTo>
                  <a:cubicBezTo>
                    <a:pt x="2159024" y="250104"/>
                    <a:pt x="2156632" y="251095"/>
                    <a:pt x="2154137" y="251095"/>
                  </a:cubicBezTo>
                  <a:lnTo>
                    <a:pt x="9404" y="251095"/>
                  </a:lnTo>
                  <a:cubicBezTo>
                    <a:pt x="6910" y="251095"/>
                    <a:pt x="4518" y="250104"/>
                    <a:pt x="2754" y="248340"/>
                  </a:cubicBezTo>
                  <a:cubicBezTo>
                    <a:pt x="991" y="246577"/>
                    <a:pt x="0" y="244185"/>
                    <a:pt x="0" y="241690"/>
                  </a:cubicBezTo>
                  <a:lnTo>
                    <a:pt x="0" y="9404"/>
                  </a:lnTo>
                  <a:cubicBezTo>
                    <a:pt x="0" y="6910"/>
                    <a:pt x="991" y="4518"/>
                    <a:pt x="2754" y="2754"/>
                  </a:cubicBezTo>
                  <a:cubicBezTo>
                    <a:pt x="4518" y="991"/>
                    <a:pt x="6910" y="0"/>
                    <a:pt x="9404" y="0"/>
                  </a:cubicBezTo>
                  <a:close/>
                </a:path>
              </a:pathLst>
            </a:custGeom>
            <a:solidFill>
              <a:srgbClr val="E3051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63542" cy="28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8880" y="2797003"/>
            <a:ext cx="9743320" cy="881656"/>
            <a:chOff x="-1" y="-57149"/>
            <a:chExt cx="11647219" cy="1175541"/>
          </a:xfrm>
        </p:grpSpPr>
        <p:sp>
          <p:nvSpPr>
            <p:cNvPr id="16" name="Freeform 16"/>
            <p:cNvSpPr/>
            <p:nvPr/>
          </p:nvSpPr>
          <p:spPr>
            <a:xfrm>
              <a:off x="27038" y="652034"/>
              <a:ext cx="320038" cy="466358"/>
            </a:xfrm>
            <a:custGeom>
              <a:avLst/>
              <a:gdLst/>
              <a:ahLst/>
              <a:cxnLst/>
              <a:rect l="l" t="t" r="r" b="b"/>
              <a:pathLst>
                <a:path w="320038" h="466358">
                  <a:moveTo>
                    <a:pt x="0" y="0"/>
                  </a:moveTo>
                  <a:lnTo>
                    <a:pt x="320038" y="0"/>
                  </a:lnTo>
                  <a:lnTo>
                    <a:pt x="320038" y="466358"/>
                  </a:lnTo>
                  <a:lnTo>
                    <a:pt x="0" y="466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" y="-57149"/>
              <a:ext cx="11467091" cy="1055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s-ES" sz="2301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El principal evento mundial sobre ultrasonido en obstetricia y ginecología</a:t>
              </a:r>
              <a:endParaRPr lang="en-US" sz="2301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4816" y="594884"/>
              <a:ext cx="11092402" cy="52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n-U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Cancún Center, </a:t>
              </a:r>
              <a:r>
                <a:rPr lang="en-US" sz="2301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Cancún, México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30724" y="6804599"/>
            <a:ext cx="5099876" cy="1622878"/>
            <a:chOff x="0" y="0"/>
            <a:chExt cx="1640813" cy="359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40813" cy="359819"/>
            </a:xfrm>
            <a:custGeom>
              <a:avLst/>
              <a:gdLst/>
              <a:ahLst/>
              <a:cxnLst/>
              <a:rect l="l" t="t" r="r" b="b"/>
              <a:pathLst>
                <a:path w="1640813" h="359819">
                  <a:moveTo>
                    <a:pt x="13670" y="0"/>
                  </a:moveTo>
                  <a:lnTo>
                    <a:pt x="1627143" y="0"/>
                  </a:lnTo>
                  <a:cubicBezTo>
                    <a:pt x="1634693" y="0"/>
                    <a:pt x="1640813" y="6120"/>
                    <a:pt x="1640813" y="13670"/>
                  </a:cubicBezTo>
                  <a:lnTo>
                    <a:pt x="1640813" y="346150"/>
                  </a:lnTo>
                  <a:cubicBezTo>
                    <a:pt x="1640813" y="353699"/>
                    <a:pt x="1634693" y="359819"/>
                    <a:pt x="1627143" y="359819"/>
                  </a:cubicBezTo>
                  <a:lnTo>
                    <a:pt x="13670" y="359819"/>
                  </a:lnTo>
                  <a:cubicBezTo>
                    <a:pt x="6120" y="359819"/>
                    <a:pt x="0" y="353699"/>
                    <a:pt x="0" y="346150"/>
                  </a:cubicBezTo>
                  <a:lnTo>
                    <a:pt x="0" y="13670"/>
                  </a:lnTo>
                  <a:cubicBezTo>
                    <a:pt x="0" y="6120"/>
                    <a:pt x="6120" y="0"/>
                    <a:pt x="13670" y="0"/>
                  </a:cubicBezTo>
                  <a:close/>
                </a:path>
              </a:pathLst>
            </a:custGeom>
            <a:solidFill>
              <a:srgbClr val="6300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40813" cy="416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263382" y="6883656"/>
            <a:ext cx="1643873" cy="1447711"/>
          </a:xfrm>
          <a:custGeom>
            <a:avLst/>
            <a:gdLst/>
            <a:ahLst/>
            <a:cxnLst/>
            <a:rect l="l" t="t" r="r" b="b"/>
            <a:pathLst>
              <a:path w="1534966" h="1317280">
                <a:moveTo>
                  <a:pt x="0" y="0"/>
                </a:moveTo>
                <a:lnTo>
                  <a:pt x="1534967" y="0"/>
                </a:lnTo>
                <a:lnTo>
                  <a:pt x="1534967" y="1317280"/>
                </a:lnTo>
                <a:lnTo>
                  <a:pt x="0" y="1317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970912" y="711215"/>
            <a:ext cx="8758099" cy="134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CONGRESO MUNDIAL DE LA SOCIEDAD INTERNACIONAL</a:t>
            </a:r>
          </a:p>
          <a:p>
            <a:pPr algn="l"/>
            <a:r>
              <a:rPr lang="en-U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DEL </a:t>
            </a:r>
            <a:r>
              <a:rPr lang="es-E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ULTRASONIDO EN OBSTETRICIA Y GINECOLOGÍA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CANCÚN, MÉXICO </a:t>
            </a:r>
            <a:r>
              <a:rPr lang="es-E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14-17 DE SEPTIEMBRE DE 2025</a:t>
            </a:r>
            <a:endParaRPr lang="en-US" sz="2500" dirty="0">
              <a:solidFill>
                <a:srgbClr val="FFFFFF"/>
              </a:solidFill>
              <a:latin typeface="OpenDyslexic"/>
              <a:ea typeface="OpenDyslexic"/>
              <a:cs typeface="OpenDyslexic"/>
              <a:sym typeface="OpenDyslex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279337" y="6953487"/>
            <a:ext cx="398404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800" b="1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FECHA IMPORTANTE*</a:t>
            </a:r>
            <a:r>
              <a:rPr lang="en-US" sz="2400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FECHA LÍMITE DE INSCRIPCIÓN ANTICIPADA: 14 JULIO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49072" y="800100"/>
            <a:ext cx="633837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s-ES" sz="2800" b="1" dirty="0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¿Por qué asistir a la ISUOG 2025?</a:t>
            </a:r>
            <a:endParaRPr lang="en-US" sz="2800" b="1" dirty="0">
              <a:solidFill>
                <a:srgbClr val="E30513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498218" y="9283504"/>
            <a:ext cx="3065382" cy="39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¡REGÍSTRESE AHORA!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49072" y="8442763"/>
            <a:ext cx="6929284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No se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ampliará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el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plazo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642301-6D56-2F88-1B76-F0A4B91F6DDC}"/>
              </a:ext>
            </a:extLst>
          </p:cNvPr>
          <p:cNvSpPr txBox="1"/>
          <p:nvPr/>
        </p:nvSpPr>
        <p:spPr>
          <a:xfrm>
            <a:off x="11051596" y="1638300"/>
            <a:ext cx="68990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Cuatro días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programa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científico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alta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calidad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Múltiples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sesiones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paralelas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sobre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temas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obstetricia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y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ginecología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Demostraciones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ultrasonido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,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seminarios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,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clases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magistrales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Sala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exposiciones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con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líderes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del sector</a:t>
            </a: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Oportunidades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establecer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contactos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con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colegas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internacionales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FC773B-F4F4-1E2A-5239-81369AA4AC7D}"/>
              </a:ext>
            </a:extLst>
          </p:cNvPr>
          <p:cNvSpPr txBox="1"/>
          <p:nvPr/>
        </p:nvSpPr>
        <p:spPr>
          <a:xfrm>
            <a:off x="3678912" y="9715500"/>
            <a:ext cx="444683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Idioma </a:t>
            </a:r>
            <a:r>
              <a:rPr lang="en-US" sz="1900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oficial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 del Congreso es </a:t>
            </a:r>
            <a:r>
              <a:rPr lang="en-US" sz="1900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el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inglés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.</a:t>
            </a:r>
          </a:p>
        </p:txBody>
      </p:sp>
      <p:pic>
        <p:nvPicPr>
          <p:cNvPr id="30" name="Picture 29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75E136E-E93F-A4D1-3741-7399D35E65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2264" r="13849" b="13852"/>
          <a:stretch/>
        </p:blipFill>
        <p:spPr>
          <a:xfrm>
            <a:off x="8224837" y="7796448"/>
            <a:ext cx="2138363" cy="2154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Props1.xml><?xml version="1.0" encoding="utf-8"?>
<ds:datastoreItem xmlns:ds="http://schemas.openxmlformats.org/officeDocument/2006/customXml" ds:itemID="{82005EE1-42B4-4AE4-B8FE-2B25E7296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C9347-4D20-4B21-874C-F3EBC476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e9ab6-e64a-4274-8205-6df2ae55b038"/>
    <ds:schemaRef ds:uri="32d959d4-bd39-4a03-8053-226e0a73a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C8FD4C-B6F8-4195-9709-896D9C4ECF80}">
  <ds:schemaRefs>
    <ds:schemaRef ds:uri="http://schemas.microsoft.com/office/2006/metadata/properties"/>
    <ds:schemaRef ds:uri="http://schemas.microsoft.com/office/infopath/2007/PartnerControls"/>
    <ds:schemaRef ds:uri="529e9ab6-e64a-4274-8205-6df2ae55b038"/>
    <ds:schemaRef ds:uri="32d959d4-bd39-4a03-8053-226e0a73a3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OpenDyslexic</vt:lpstr>
      <vt:lpstr>Arial</vt:lpstr>
      <vt:lpstr>Roboto 1 Bold</vt:lpstr>
      <vt:lpstr>Calibri</vt:lpstr>
      <vt:lpstr>Roboto 1</vt:lpstr>
      <vt:lpstr>Roboto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Abstract slide 2025</dc:title>
  <dc:creator>Iona Elliott-Johnson</dc:creator>
  <cp:lastModifiedBy>Melanie Atobrah-Kyeremeh</cp:lastModifiedBy>
  <cp:revision>4</cp:revision>
  <dcterms:created xsi:type="dcterms:W3CDTF">2006-08-16T00:00:00Z</dcterms:created>
  <dcterms:modified xsi:type="dcterms:W3CDTF">2025-05-06T09:52:46Z</dcterms:modified>
  <dc:identifier>DAGc79tTa3w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MediaServiceImageTags">
    <vt:lpwstr/>
  </property>
</Properties>
</file>