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1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4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C2A2-BECA-B340-9036-E3C49AE11DF3}" type="datetimeFigureOut">
              <a:rPr lang="en-US" smtClean="0"/>
              <a:t>06/06/17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-holding-slide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-holding-slide-4x3-edi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0365" y="2720945"/>
            <a:ext cx="2677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Roboto Bold"/>
                <a:cs typeface="Roboto Bold"/>
              </a:rPr>
              <a:t>Call to action</a:t>
            </a:r>
            <a:endParaRPr lang="en-US" sz="3000" b="1" dirty="0">
              <a:solidFill>
                <a:schemeClr val="bg1"/>
              </a:solidFill>
              <a:latin typeface="Roboto Bold"/>
              <a:cs typeface="Roboto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592" y="3716207"/>
            <a:ext cx="2790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4483"/>
                </a:solidFill>
                <a:latin typeface="Roboto Bold"/>
                <a:cs typeface="Roboto Bold"/>
              </a:rPr>
              <a:t>Header</a:t>
            </a:r>
            <a:endParaRPr lang="en-US" sz="2200" b="1" dirty="0">
              <a:solidFill>
                <a:srgbClr val="004483"/>
              </a:solidFill>
              <a:latin typeface="Roboto Bold"/>
              <a:cs typeface="Roboto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072" y="4162217"/>
            <a:ext cx="279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Body copy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379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527"/>
            <a:ext cx="9144000" cy="566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92" y="6385065"/>
            <a:ext cx="471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Light"/>
                <a:cs typeface="Open Sans Light"/>
              </a:rPr>
              <a:t>Editable text here</a:t>
            </a:r>
            <a:endParaRPr lang="en-US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pic>
        <p:nvPicPr>
          <p:cNvPr id="6" name="Picture 5" descr="ISUOG-IS-bann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1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Zebrative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Caller</dc:creator>
  <cp:lastModifiedBy>Stephanie Caller</cp:lastModifiedBy>
  <cp:revision>9</cp:revision>
  <dcterms:created xsi:type="dcterms:W3CDTF">2017-01-26T09:21:13Z</dcterms:created>
  <dcterms:modified xsi:type="dcterms:W3CDTF">2017-06-06T16:51:58Z</dcterms:modified>
</cp:coreProperties>
</file>