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004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292" y="-10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5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8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8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8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5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7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9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5D26E-F267-4245-95A4-B14FC2EF720E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7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-holding-slide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9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8230" y="1240972"/>
            <a:ext cx="2353739" cy="534390"/>
          </a:xfrm>
          <a:prstGeom prst="rect">
            <a:avLst/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78230" y="1295514"/>
            <a:ext cx="2298257" cy="430887"/>
          </a:xfrm>
          <a:prstGeom prst="rect">
            <a:avLst/>
          </a:prstGeom>
          <a:solidFill>
            <a:srgbClr val="ED1C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Roboto Bold"/>
                <a:cs typeface="Roboto Bold"/>
              </a:rPr>
              <a:t>Register Now</a:t>
            </a:r>
            <a:endParaRPr lang="en-US" sz="2200" b="1" dirty="0">
              <a:solidFill>
                <a:schemeClr val="bg1"/>
              </a:solidFill>
              <a:latin typeface="Roboto Bold"/>
              <a:cs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5316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-holding-slide-16x9-edit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02541" y="1964676"/>
            <a:ext cx="41948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4483"/>
                </a:solidFill>
                <a:latin typeface="Roboto Bold"/>
                <a:cs typeface="Roboto Bold"/>
              </a:rPr>
              <a:t>Incorporating</a:t>
            </a:r>
          </a:p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• The ISUOG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fetal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 anomalies course</a:t>
            </a:r>
          </a:p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• The IOTA Course on diagnosing ovarian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cancer</a:t>
            </a:r>
          </a:p>
          <a:p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  <a:p>
            <a:r>
              <a:rPr lang="en-GB" sz="1600" b="1" dirty="0">
                <a:solidFill>
                  <a:srgbClr val="004483"/>
                </a:solidFill>
                <a:latin typeface="Roboto Bold"/>
                <a:cs typeface="Roboto Bold"/>
              </a:rPr>
              <a:t>Pre-Congress courses</a:t>
            </a:r>
          </a:p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• ISUOG Basic Training</a:t>
            </a:r>
          </a:p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• 3D/4D Hands on in obstetrics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2245" y="1295514"/>
            <a:ext cx="2244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Roboto Bold"/>
                <a:cs typeface="Roboto Bold"/>
              </a:rPr>
              <a:t>Register Now</a:t>
            </a:r>
            <a:endParaRPr lang="en-US" sz="2200" b="1" dirty="0">
              <a:solidFill>
                <a:schemeClr val="bg1"/>
              </a:solidFill>
              <a:latin typeface="Roboto Bold"/>
              <a:cs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903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5211"/>
            <a:ext cx="9144000" cy="56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892" y="4673749"/>
            <a:ext cx="471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Light"/>
                <a:cs typeface="Open Sans Light"/>
              </a:rPr>
              <a:t>Editable text here</a:t>
            </a:r>
            <a:endParaRPr lang="en-US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pic>
        <p:nvPicPr>
          <p:cNvPr id="3" name="Picture 2" descr="ISUOG-IS-banner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34</Words>
  <Application>Microsoft Office PowerPoint</Application>
  <PresentationFormat>On-screen Show (16:9)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Zebrative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Caller</dc:creator>
  <cp:lastModifiedBy>Gabrielle Saunders</cp:lastModifiedBy>
  <cp:revision>20</cp:revision>
  <dcterms:created xsi:type="dcterms:W3CDTF">2015-11-05T10:58:59Z</dcterms:created>
  <dcterms:modified xsi:type="dcterms:W3CDTF">2017-08-22T12:04:52Z</dcterms:modified>
</cp:coreProperties>
</file>