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63" r:id="rId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42" d="100"/>
          <a:sy n="142" d="100"/>
        </p:scale>
        <p:origin x="-708" y="-1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650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29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10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984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587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651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070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198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667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880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680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5D26E-F267-4245-95A4-B14FC2EF720E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154A38-CF99-B54A-95EC-1DC81977CFE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45892" y="4673749"/>
            <a:ext cx="4717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Open Sans Light"/>
                <a:cs typeface="Open Sans Light"/>
              </a:rPr>
              <a:t>Editable text here</a:t>
            </a:r>
            <a:endParaRPr lang="en-US" dirty="0">
              <a:solidFill>
                <a:schemeClr val="bg1"/>
              </a:solidFill>
              <a:latin typeface="Open Sans Light"/>
              <a:cs typeface="Open Sans Light"/>
            </a:endParaRPr>
          </a:p>
        </p:txBody>
      </p:sp>
      <p:pic>
        <p:nvPicPr>
          <p:cNvPr id="9" name="Picture 8" descr="red_banner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85211"/>
            <a:ext cx="9144000" cy="5669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45892" y="4673749"/>
            <a:ext cx="4717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>
                <a:solidFill>
                  <a:schemeClr val="bg1"/>
                </a:solidFill>
                <a:latin typeface="Open Sans Light"/>
                <a:cs typeface="Open Sans Light"/>
              </a:rPr>
              <a:t>Editable text here</a:t>
            </a:r>
            <a:endParaRPr lang="en-US" sz="1600" i="1" dirty="0">
              <a:solidFill>
                <a:schemeClr val="bg1"/>
              </a:solidFill>
              <a:latin typeface="Open Sans Light"/>
              <a:cs typeface="Open Sans Light"/>
            </a:endParaRPr>
          </a:p>
        </p:txBody>
      </p:sp>
    </p:spTree>
    <p:extLst>
      <p:ext uri="{BB962C8B-B14F-4D97-AF65-F5344CB8AC3E}">
        <p14:creationId xmlns:p14="http://schemas.microsoft.com/office/powerpoint/2010/main" val="3157170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I:\ISUOG\Logo\NEW LOGO\Transparent background logos\ISUOG_ful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081" y="59071"/>
            <a:ext cx="4526896" cy="135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6309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d_bann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85211"/>
            <a:ext cx="9144000" cy="5669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5892" y="4673749"/>
            <a:ext cx="4717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>
                <a:solidFill>
                  <a:schemeClr val="bg1"/>
                </a:solidFill>
                <a:latin typeface="Open Sans Light"/>
                <a:cs typeface="Open Sans Light"/>
              </a:rPr>
              <a:t>Editable text here</a:t>
            </a:r>
            <a:endParaRPr lang="en-US" sz="1600" i="1" dirty="0">
              <a:solidFill>
                <a:schemeClr val="bg1"/>
              </a:solidFill>
              <a:latin typeface="Open Sans Light"/>
              <a:cs typeface="Open Sans Light"/>
            </a:endParaRPr>
          </a:p>
        </p:txBody>
      </p:sp>
    </p:spTree>
    <p:extLst>
      <p:ext uri="{BB962C8B-B14F-4D97-AF65-F5344CB8AC3E}">
        <p14:creationId xmlns:p14="http://schemas.microsoft.com/office/powerpoint/2010/main" val="3531622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SUOG-PPT-16x9_26JAN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3</Words>
  <Application>Microsoft Office PowerPoint</Application>
  <PresentationFormat>On-screen Show (16:9)</PresentationFormat>
  <Paragraphs>1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ISUOG-PPT-16x9_26JAN_TEMPLATE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Moreno</dc:creator>
  <cp:lastModifiedBy>Gemma Moreno</cp:lastModifiedBy>
  <cp:revision>2</cp:revision>
  <dcterms:created xsi:type="dcterms:W3CDTF">2017-02-06T12:28:43Z</dcterms:created>
  <dcterms:modified xsi:type="dcterms:W3CDTF">2017-02-06T12:30:15Z</dcterms:modified>
</cp:coreProperties>
</file>