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9" d="100"/>
          <a:sy n="249" d="100"/>
        </p:scale>
        <p:origin x="-1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D26E-F267-4245-95A4-B14FC2EF720E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-holding-slide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-holding-slide-16x9-edi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519" y="1285239"/>
            <a:ext cx="2244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Roboto Bold"/>
                <a:cs typeface="Roboto Bold"/>
              </a:rPr>
              <a:t>Call to action</a:t>
            </a:r>
            <a:endParaRPr lang="en-US" sz="2200" b="1" dirty="0">
              <a:solidFill>
                <a:schemeClr val="bg1"/>
              </a:solidFill>
              <a:latin typeface="Roboto Bold"/>
              <a:cs typeface="Robo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8061" y="1927253"/>
            <a:ext cx="2790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4483"/>
                </a:solidFill>
                <a:latin typeface="Roboto Bold"/>
                <a:cs typeface="Roboto Bold"/>
              </a:rPr>
              <a:t>Header</a:t>
            </a:r>
            <a:endParaRPr lang="en-US" sz="2200" b="1" dirty="0">
              <a:solidFill>
                <a:srgbClr val="004483"/>
              </a:solidFill>
              <a:latin typeface="Roboto Bold"/>
              <a:cs typeface="Roboto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541" y="2373263"/>
            <a:ext cx="279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Body copy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36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211"/>
            <a:ext cx="9144000" cy="56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92" y="4673749"/>
            <a:ext cx="471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Light"/>
                <a:cs typeface="Open Sans Light"/>
              </a:rPr>
              <a:t>Editable text here</a:t>
            </a:r>
            <a:endParaRPr lang="en-US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3" name="Picture 2" descr="ISUOG-IS-bann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</Words>
  <Application>Microsoft Macintosh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Zebrative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Stephanie Caller</cp:lastModifiedBy>
  <cp:revision>17</cp:revision>
  <dcterms:created xsi:type="dcterms:W3CDTF">2015-11-05T10:58:59Z</dcterms:created>
  <dcterms:modified xsi:type="dcterms:W3CDTF">2017-06-06T16:47:24Z</dcterms:modified>
</cp:coreProperties>
</file>