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4" r:id="rId3"/>
    <p:sldId id="265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49" d="100"/>
          <a:sy n="249" d="100"/>
        </p:scale>
        <p:origin x="-104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8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5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9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D26E-F267-4245-95A4-B14FC2EF720E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7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-holding-slide-16x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22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S-holding-slide-16x9-editab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19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2519" y="1285239"/>
            <a:ext cx="22442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latin typeface="Roboto Bold"/>
                <a:cs typeface="Roboto Bold"/>
              </a:rPr>
              <a:t>Call to action</a:t>
            </a:r>
            <a:endParaRPr lang="en-US" sz="2200" b="1" dirty="0">
              <a:solidFill>
                <a:schemeClr val="bg1"/>
              </a:solidFill>
              <a:latin typeface="Roboto Bold"/>
              <a:cs typeface="Roboto 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8061" y="1927253"/>
            <a:ext cx="27906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004483"/>
                </a:solidFill>
                <a:latin typeface="Roboto Bold"/>
                <a:cs typeface="Roboto Bold"/>
              </a:rPr>
              <a:t>Header</a:t>
            </a:r>
            <a:endParaRPr lang="en-US" sz="2200" b="1" dirty="0">
              <a:solidFill>
                <a:srgbClr val="004483"/>
              </a:solidFill>
              <a:latin typeface="Roboto Bold"/>
              <a:cs typeface="Roboto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2541" y="2373263"/>
            <a:ext cx="2790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Body copy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0363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5892" y="4673749"/>
            <a:ext cx="471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Open Sans Light"/>
                <a:cs typeface="Open Sans Light"/>
              </a:rPr>
              <a:t>Editable text here</a:t>
            </a:r>
            <a:endParaRPr lang="en-US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pic>
        <p:nvPicPr>
          <p:cNvPr id="3" name="Picture 2" descr="ISUOG-IS-banner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28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9</Words>
  <Application>Microsoft Macintosh PowerPoint</Application>
  <PresentationFormat>On-screen Show (16:9)</PresentationFormat>
  <Paragraphs>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Zebrative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Caller</dc:creator>
  <cp:lastModifiedBy>Stephanie Caller</cp:lastModifiedBy>
  <cp:revision>17</cp:revision>
  <dcterms:created xsi:type="dcterms:W3CDTF">2015-11-05T10:58:59Z</dcterms:created>
  <dcterms:modified xsi:type="dcterms:W3CDTF">2017-06-06T16:47:24Z</dcterms:modified>
</cp:coreProperties>
</file>