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0292000" cy="25146000"/>
  <p:notesSz cx="9144000" cy="5149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702" y="-156"/>
      </p:cViewPr>
      <p:guideLst>
        <p:guide orient="horz" pos="14063"/>
        <p:guide pos="11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71900" y="7795257"/>
            <a:ext cx="42748200" cy="1461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0" b="0" i="0">
                <a:solidFill>
                  <a:srgbClr val="1A191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543800" y="14081760"/>
            <a:ext cx="3520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4607" y="1066046"/>
            <a:ext cx="29539565" cy="1461939"/>
          </a:xfrm>
        </p:spPr>
        <p:txBody>
          <a:bodyPr lIns="0" tIns="0" rIns="0" bIns="0"/>
          <a:lstStyle>
            <a:lvl1pPr>
              <a:defRPr sz="9500" b="0" i="0">
                <a:solidFill>
                  <a:srgbClr val="1A191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4607" y="1066046"/>
            <a:ext cx="29539565" cy="1461939"/>
          </a:xfrm>
        </p:spPr>
        <p:txBody>
          <a:bodyPr lIns="0" tIns="0" rIns="0" bIns="0"/>
          <a:lstStyle>
            <a:lvl1pPr>
              <a:defRPr sz="9500" b="0" i="0">
                <a:solidFill>
                  <a:srgbClr val="1A191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14600" y="5783580"/>
            <a:ext cx="218770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5900380" y="5783580"/>
            <a:ext cx="218770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4607" y="1066046"/>
            <a:ext cx="29539565" cy="1461939"/>
          </a:xfrm>
        </p:spPr>
        <p:txBody>
          <a:bodyPr lIns="0" tIns="0" rIns="0" bIns="0"/>
          <a:lstStyle>
            <a:lvl1pPr>
              <a:defRPr sz="9500" b="0" i="0">
                <a:solidFill>
                  <a:srgbClr val="1A191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4902645" y="2"/>
            <a:ext cx="15391448" cy="25124296"/>
          </a:xfrm>
          <a:custGeom>
            <a:avLst/>
            <a:gdLst/>
            <a:ahLst/>
            <a:cxnLst/>
            <a:rect l="l" t="t" r="r" b="b"/>
            <a:pathLst>
              <a:path w="2798445" h="5145405">
                <a:moveTo>
                  <a:pt x="2798064" y="0"/>
                </a:moveTo>
                <a:lnTo>
                  <a:pt x="0" y="0"/>
                </a:lnTo>
                <a:lnTo>
                  <a:pt x="0" y="5145024"/>
                </a:lnTo>
                <a:lnTo>
                  <a:pt x="2798064" y="5145024"/>
                </a:lnTo>
                <a:lnTo>
                  <a:pt x="2798064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973005" y="632523"/>
            <a:ext cx="11459432" cy="73224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4607" y="1066046"/>
            <a:ext cx="29539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A1918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14600" y="5783580"/>
            <a:ext cx="4526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99280" y="23385777"/>
            <a:ext cx="16093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14600" y="23385777"/>
            <a:ext cx="11567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210240" y="23385777"/>
            <a:ext cx="11567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12919">
        <a:defRPr>
          <a:latin typeface="+mn-lt"/>
          <a:ea typeface="+mn-ea"/>
          <a:cs typeface="+mn-cs"/>
        </a:defRPr>
      </a:lvl2pPr>
      <a:lvl3pPr marL="4825837">
        <a:defRPr>
          <a:latin typeface="+mn-lt"/>
          <a:ea typeface="+mn-ea"/>
          <a:cs typeface="+mn-cs"/>
        </a:defRPr>
      </a:lvl3pPr>
      <a:lvl4pPr marL="7238756">
        <a:defRPr>
          <a:latin typeface="+mn-lt"/>
          <a:ea typeface="+mn-ea"/>
          <a:cs typeface="+mn-cs"/>
        </a:defRPr>
      </a:lvl4pPr>
      <a:lvl5pPr marL="9651675">
        <a:defRPr>
          <a:latin typeface="+mn-lt"/>
          <a:ea typeface="+mn-ea"/>
          <a:cs typeface="+mn-cs"/>
        </a:defRPr>
      </a:lvl5pPr>
      <a:lvl6pPr marL="12064594">
        <a:defRPr>
          <a:latin typeface="+mn-lt"/>
          <a:ea typeface="+mn-ea"/>
          <a:cs typeface="+mn-cs"/>
        </a:defRPr>
      </a:lvl6pPr>
      <a:lvl7pPr marL="14477512">
        <a:defRPr>
          <a:latin typeface="+mn-lt"/>
          <a:ea typeface="+mn-ea"/>
          <a:cs typeface="+mn-cs"/>
        </a:defRPr>
      </a:lvl7pPr>
      <a:lvl8pPr marL="16890431">
        <a:defRPr>
          <a:latin typeface="+mn-lt"/>
          <a:ea typeface="+mn-ea"/>
          <a:cs typeface="+mn-cs"/>
        </a:defRPr>
      </a:lvl8pPr>
      <a:lvl9pPr marL="1930335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12919">
        <a:defRPr>
          <a:latin typeface="+mn-lt"/>
          <a:ea typeface="+mn-ea"/>
          <a:cs typeface="+mn-cs"/>
        </a:defRPr>
      </a:lvl2pPr>
      <a:lvl3pPr marL="4825837">
        <a:defRPr>
          <a:latin typeface="+mn-lt"/>
          <a:ea typeface="+mn-ea"/>
          <a:cs typeface="+mn-cs"/>
        </a:defRPr>
      </a:lvl3pPr>
      <a:lvl4pPr marL="7238756">
        <a:defRPr>
          <a:latin typeface="+mn-lt"/>
          <a:ea typeface="+mn-ea"/>
          <a:cs typeface="+mn-cs"/>
        </a:defRPr>
      </a:lvl4pPr>
      <a:lvl5pPr marL="9651675">
        <a:defRPr>
          <a:latin typeface="+mn-lt"/>
          <a:ea typeface="+mn-ea"/>
          <a:cs typeface="+mn-cs"/>
        </a:defRPr>
      </a:lvl5pPr>
      <a:lvl6pPr marL="12064594">
        <a:defRPr>
          <a:latin typeface="+mn-lt"/>
          <a:ea typeface="+mn-ea"/>
          <a:cs typeface="+mn-cs"/>
        </a:defRPr>
      </a:lvl6pPr>
      <a:lvl7pPr marL="14477512">
        <a:defRPr>
          <a:latin typeface="+mn-lt"/>
          <a:ea typeface="+mn-ea"/>
          <a:cs typeface="+mn-cs"/>
        </a:defRPr>
      </a:lvl7pPr>
      <a:lvl8pPr marL="16890431">
        <a:defRPr>
          <a:latin typeface="+mn-lt"/>
          <a:ea typeface="+mn-ea"/>
          <a:cs typeface="+mn-cs"/>
        </a:defRPr>
      </a:lvl8pPr>
      <a:lvl9pPr marL="1930335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5866" y="6141198"/>
            <a:ext cx="14968855" cy="4299608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>
              <a:spcBef>
                <a:spcPts val="528"/>
              </a:spcBef>
            </a:pPr>
            <a:r>
              <a:rPr sz="6300" spc="-53" dirty="0">
                <a:solidFill>
                  <a:srgbClr val="E30613"/>
                </a:solidFill>
                <a:latin typeface="Arial Black"/>
                <a:cs typeface="Arial Black"/>
              </a:rPr>
              <a:t>Introduction</a:t>
            </a:r>
            <a:endParaRPr sz="6300" dirty="0">
              <a:latin typeface="Arial Black"/>
              <a:cs typeface="Arial Black"/>
            </a:endParaRPr>
          </a:p>
          <a:p>
            <a:pPr marL="67026" marR="26810">
              <a:spcBef>
                <a:spcPts val="211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have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just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one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slide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in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which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to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present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your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poster.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Be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concise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and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remember</a:t>
            </a:r>
            <a:r>
              <a:rPr sz="5300" spc="-264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‘less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is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more’!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This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template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gives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ideal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space</a:t>
            </a:r>
            <a:r>
              <a:rPr sz="5300" spc="-237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and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layout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for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presentation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on the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equipment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provided.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5173" y="10754918"/>
            <a:ext cx="13690600" cy="2668393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>
              <a:spcBef>
                <a:spcPts val="528"/>
              </a:spcBef>
            </a:pPr>
            <a:r>
              <a:rPr sz="6300" spc="-53" dirty="0">
                <a:solidFill>
                  <a:srgbClr val="E30613"/>
                </a:solidFill>
                <a:latin typeface="Arial Black"/>
                <a:cs typeface="Arial Black"/>
              </a:rPr>
              <a:t>Typography</a:t>
            </a:r>
            <a:endParaRPr sz="6300" dirty="0">
              <a:latin typeface="Arial Black"/>
              <a:cs typeface="Arial Black"/>
            </a:endParaRPr>
          </a:p>
          <a:p>
            <a:pPr marL="67026" marR="26810">
              <a:spcBef>
                <a:spcPts val="211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Any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easy-read-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typeface</a:t>
            </a:r>
            <a:r>
              <a:rPr sz="5300" spc="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can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be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used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in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your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poster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but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‘fussy’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fonts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should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be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avoided.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5173" y="13910435"/>
            <a:ext cx="14598650" cy="3326727"/>
          </a:xfrm>
          <a:prstGeom prst="rect">
            <a:avLst/>
          </a:prstGeom>
        </p:spPr>
        <p:txBody>
          <a:bodyPr vert="horz" wrap="square" lIns="0" tIns="63674" rIns="0" bIns="0" rtlCol="0">
            <a:spAutoFit/>
          </a:bodyPr>
          <a:lstStyle/>
          <a:p>
            <a:pPr marL="67026" marR="26810" algn="just">
              <a:spcBef>
                <a:spcPts val="501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This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template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uses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“Arial”</a:t>
            </a:r>
            <a:r>
              <a:rPr sz="5300" spc="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in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10pt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–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should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no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less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than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9pt.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slightly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larger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type-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face</a:t>
            </a:r>
            <a:r>
              <a:rPr sz="5300" spc="-237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for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subtitles and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clear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spaces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between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blocks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of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text.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colour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sparingly!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5866" y="17601079"/>
            <a:ext cx="14787245" cy="6746432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>
              <a:spcBef>
                <a:spcPts val="528"/>
              </a:spcBef>
            </a:pPr>
            <a:r>
              <a:rPr sz="6300" spc="-53" dirty="0">
                <a:solidFill>
                  <a:srgbClr val="E30613"/>
                </a:solidFill>
                <a:latin typeface="Arial Black"/>
                <a:cs typeface="Arial Black"/>
              </a:rPr>
              <a:t>Pictures</a:t>
            </a:r>
            <a:endParaRPr sz="6300" dirty="0">
              <a:latin typeface="Arial Black"/>
              <a:cs typeface="Arial Black"/>
            </a:endParaRPr>
          </a:p>
          <a:p>
            <a:pPr marL="67026" marR="167564">
              <a:spcBef>
                <a:spcPts val="237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Images</a:t>
            </a:r>
            <a:r>
              <a:rPr sz="5300" spc="-237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from</a:t>
            </a:r>
            <a:r>
              <a:rPr sz="5300" spc="-237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Excel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or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PowerPoint,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CDR,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WMF,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EMF,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CGM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and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EPS-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files,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JPG,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GIF,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TIF,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BMP</a:t>
            </a:r>
            <a:endParaRPr sz="5300" dirty="0">
              <a:latin typeface="Arial MT"/>
              <a:cs typeface="Arial MT"/>
            </a:endParaRPr>
          </a:p>
          <a:p>
            <a:pPr marL="67026" marR="26810"/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are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all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fine.</a:t>
            </a:r>
            <a:r>
              <a:rPr sz="5300" spc="120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may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video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format</a:t>
            </a:r>
            <a:r>
              <a:rPr sz="5300" spc="-264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however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must</a:t>
            </a:r>
            <a:r>
              <a:rPr sz="5300" spc="-264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upload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video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files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separately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as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it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will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not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embedded</a:t>
            </a:r>
            <a:r>
              <a:rPr sz="5300" spc="-290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within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your PPT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file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whereas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simple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PPT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slides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and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image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files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will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automatically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appear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as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originally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intended.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71037" y="6133632"/>
            <a:ext cx="14612620" cy="6815682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>
              <a:spcBef>
                <a:spcPts val="528"/>
              </a:spcBef>
            </a:pPr>
            <a:r>
              <a:rPr sz="6300" dirty="0">
                <a:solidFill>
                  <a:srgbClr val="E30613"/>
                </a:solidFill>
                <a:latin typeface="Arial Black"/>
                <a:cs typeface="Arial Black"/>
              </a:rPr>
              <a:t>Skip</a:t>
            </a:r>
            <a:r>
              <a:rPr sz="6300" spc="-79" dirty="0">
                <a:solidFill>
                  <a:srgbClr val="E30613"/>
                </a:solidFill>
                <a:latin typeface="Arial Black"/>
                <a:cs typeface="Arial Black"/>
              </a:rPr>
              <a:t> </a:t>
            </a:r>
            <a:r>
              <a:rPr sz="6300" spc="-53" dirty="0">
                <a:solidFill>
                  <a:srgbClr val="E30613"/>
                </a:solidFill>
                <a:latin typeface="Arial Black"/>
                <a:cs typeface="Arial Black"/>
              </a:rPr>
              <a:t>tables?</a:t>
            </a:r>
            <a:endParaRPr sz="6300" dirty="0">
              <a:latin typeface="Arial Black"/>
              <a:cs typeface="Arial Black"/>
            </a:endParaRPr>
          </a:p>
          <a:p>
            <a:pPr marL="67026" marR="1105921">
              <a:spcBef>
                <a:spcPts val="237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Diagrams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are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faster</a:t>
            </a:r>
            <a:r>
              <a:rPr sz="5300" spc="-237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for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your audience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to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take</a:t>
            </a:r>
            <a:r>
              <a:rPr sz="5300" spc="-264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in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than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tables.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Try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to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convert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your</a:t>
            </a:r>
            <a:r>
              <a:rPr sz="5300" spc="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data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to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simple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diagrams.</a:t>
            </a:r>
            <a:endParaRPr sz="5300" dirty="0">
              <a:latin typeface="Arial MT"/>
              <a:cs typeface="Arial MT"/>
            </a:endParaRPr>
          </a:p>
          <a:p>
            <a:pPr marL="67026">
              <a:spcBef>
                <a:spcPts val="5462"/>
              </a:spcBef>
            </a:pPr>
            <a:r>
              <a:rPr sz="6300" spc="-53" dirty="0">
                <a:solidFill>
                  <a:srgbClr val="E30613"/>
                </a:solidFill>
                <a:latin typeface="Arial Black"/>
                <a:cs typeface="Arial Black"/>
              </a:rPr>
              <a:t>Layout</a:t>
            </a:r>
            <a:endParaRPr sz="6300" dirty="0">
              <a:latin typeface="Arial Black"/>
              <a:cs typeface="Arial Black"/>
            </a:endParaRPr>
          </a:p>
          <a:p>
            <a:pPr marL="67026" marR="26810">
              <a:spcBef>
                <a:spcPts val="237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don’t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have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to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make</a:t>
            </a:r>
            <a:r>
              <a:rPr sz="5300" spc="-290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your</a:t>
            </a:r>
            <a:r>
              <a:rPr sz="5300" spc="2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poster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completely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symmetric,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but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do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keep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it</a:t>
            </a:r>
            <a:r>
              <a:rPr sz="5300" spc="134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balanced.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71037" y="13084309"/>
            <a:ext cx="14905990" cy="1695512"/>
          </a:xfrm>
          <a:prstGeom prst="rect">
            <a:avLst/>
          </a:prstGeom>
        </p:spPr>
        <p:txBody>
          <a:bodyPr vert="horz" wrap="square" lIns="0" tIns="63674" rIns="0" bIns="0" rtlCol="0">
            <a:spAutoFit/>
          </a:bodyPr>
          <a:lstStyle/>
          <a:p>
            <a:pPr marL="67026" marR="26810">
              <a:spcBef>
                <a:spcPts val="501"/>
              </a:spcBef>
            </a:pP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Keep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the</a:t>
            </a:r>
            <a:r>
              <a:rPr sz="5300" spc="-211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poster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elements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in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logical</a:t>
            </a:r>
            <a:r>
              <a:rPr sz="5300" spc="-79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reading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order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and</a:t>
            </a:r>
            <a:r>
              <a:rPr sz="5300" spc="-185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use</a:t>
            </a:r>
            <a:r>
              <a:rPr sz="5300" spc="-158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the</a:t>
            </a:r>
            <a:r>
              <a:rPr sz="5300" spc="-106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“full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screen”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option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dirty="0">
                <a:solidFill>
                  <a:srgbClr val="1A1918"/>
                </a:solidFill>
                <a:latin typeface="Arial MT"/>
                <a:cs typeface="Arial MT"/>
              </a:rPr>
              <a:t>for</a:t>
            </a:r>
            <a:r>
              <a:rPr sz="5300" spc="-132" dirty="0">
                <a:solidFill>
                  <a:srgbClr val="1A1918"/>
                </a:solidFill>
                <a:latin typeface="Arial MT"/>
                <a:cs typeface="Arial MT"/>
              </a:rPr>
              <a:t> </a:t>
            </a:r>
            <a:r>
              <a:rPr sz="5300" spc="-53" dirty="0">
                <a:solidFill>
                  <a:srgbClr val="1A1918"/>
                </a:solidFill>
                <a:latin typeface="Arial MT"/>
                <a:cs typeface="Arial MT"/>
              </a:rPr>
              <a:t>editing.</a:t>
            </a:r>
            <a:endParaRPr sz="53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08621" y="16832627"/>
            <a:ext cx="14853603" cy="7178382"/>
          </a:xfrm>
          <a:prstGeom prst="rect">
            <a:avLst/>
          </a:prstGeom>
          <a:solidFill>
            <a:srgbClr val="E30613"/>
          </a:solidFill>
        </p:spPr>
        <p:txBody>
          <a:bodyPr vert="horz" wrap="square" lIns="0" tIns="207779" rIns="0" bIns="0" rtlCol="0">
            <a:spAutoFit/>
          </a:bodyPr>
          <a:lstStyle/>
          <a:p>
            <a:pPr marL="479232">
              <a:spcBef>
                <a:spcPts val="1636"/>
              </a:spcBef>
            </a:pPr>
            <a:r>
              <a:rPr sz="7400" b="1" spc="-53" dirty="0">
                <a:solidFill>
                  <a:srgbClr val="FFFFFF"/>
                </a:solidFill>
                <a:latin typeface="Arial"/>
                <a:cs typeface="Arial"/>
              </a:rPr>
              <a:t>Conclusion</a:t>
            </a:r>
            <a:endParaRPr sz="7400" dirty="0">
              <a:latin typeface="Arial"/>
              <a:cs typeface="Arial"/>
            </a:endParaRPr>
          </a:p>
          <a:p>
            <a:pPr marL="479232" marR="1705799">
              <a:spcBef>
                <a:spcPts val="53"/>
              </a:spcBef>
            </a:pP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many</a:t>
            </a:r>
            <a:r>
              <a:rPr sz="6300" spc="-211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Congress</a:t>
            </a:r>
            <a:r>
              <a:rPr sz="6300" spc="-211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participants,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6300" spc="53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‘conclusions’</a:t>
            </a:r>
            <a:r>
              <a:rPr sz="6300" spc="-317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may</a:t>
            </a:r>
            <a:r>
              <a:rPr sz="6300" spc="-2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6300" spc="53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6300" spc="7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most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important</a:t>
            </a:r>
            <a:r>
              <a:rPr sz="6300" spc="-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element</a:t>
            </a:r>
            <a:r>
              <a:rPr sz="6300" spc="-237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 poster.</a:t>
            </a:r>
            <a:endParaRPr sz="6300" dirty="0">
              <a:latin typeface="Arial MT"/>
              <a:cs typeface="Arial MT"/>
            </a:endParaRPr>
          </a:p>
          <a:p>
            <a:pPr marL="479232" marR="3019500" algn="just"/>
            <a:r>
              <a:rPr sz="6300" spc="-158" dirty="0">
                <a:solidFill>
                  <a:srgbClr val="FFFFFF"/>
                </a:solidFill>
                <a:latin typeface="Arial MT"/>
                <a:cs typeface="Arial MT"/>
              </a:rPr>
              <a:t>You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may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feature</a:t>
            </a:r>
            <a:r>
              <a:rPr sz="6300" spc="-26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this</a:t>
            </a:r>
            <a:r>
              <a:rPr sz="6300" spc="-7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part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with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6300" spc="-10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larger</a:t>
            </a:r>
            <a:r>
              <a:rPr sz="6300" spc="-7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type</a:t>
            </a:r>
            <a:r>
              <a:rPr sz="6300" spc="-7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size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sz="6300" spc="-2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6300" spc="-132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give it</a:t>
            </a:r>
            <a:r>
              <a:rPr sz="6300" spc="-2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spc="-264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6300" dirty="0">
                <a:solidFill>
                  <a:srgbClr val="FFFFFF"/>
                </a:solidFill>
                <a:latin typeface="Arial MT"/>
                <a:cs typeface="Arial MT"/>
              </a:rPr>
              <a:t>different</a:t>
            </a:r>
            <a:r>
              <a:rPr sz="6300" spc="-396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colour</a:t>
            </a:r>
            <a:r>
              <a:rPr sz="6300" spc="-53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6300" dirty="0">
              <a:latin typeface="Arial MT"/>
              <a:cs typeface="Arial M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04607" y="1066046"/>
            <a:ext cx="29539565" cy="4293904"/>
          </a:xfrm>
          <a:prstGeom prst="rect">
            <a:avLst/>
          </a:prstGeom>
        </p:spPr>
        <p:txBody>
          <a:bodyPr vert="horz" wrap="square" lIns="0" tIns="201077" rIns="0" bIns="0" rtlCol="0">
            <a:spAutoFit/>
          </a:bodyPr>
          <a:lstStyle/>
          <a:p>
            <a:pPr marL="67026" marR="2302327">
              <a:lnSpc>
                <a:spcPts val="10555"/>
              </a:lnSpc>
              <a:spcBef>
                <a:spcPts val="1583"/>
              </a:spcBef>
            </a:pPr>
            <a:r>
              <a:rPr dirty="0"/>
              <a:t>Poster</a:t>
            </a:r>
            <a:r>
              <a:rPr spc="-158" dirty="0"/>
              <a:t> </a:t>
            </a:r>
            <a:r>
              <a:rPr dirty="0"/>
              <a:t>number</a:t>
            </a:r>
            <a:r>
              <a:rPr spc="-79" dirty="0"/>
              <a:t> </a:t>
            </a:r>
            <a:r>
              <a:rPr dirty="0"/>
              <a:t>(eg</a:t>
            </a:r>
            <a:r>
              <a:rPr spc="-132" dirty="0"/>
              <a:t> </a:t>
            </a:r>
            <a:r>
              <a:rPr dirty="0"/>
              <a:t>P03.19,</a:t>
            </a:r>
            <a:r>
              <a:rPr spc="-26" dirty="0"/>
              <a:t> </a:t>
            </a:r>
            <a:r>
              <a:rPr dirty="0"/>
              <a:t>or</a:t>
            </a:r>
            <a:r>
              <a:rPr spc="-158" dirty="0"/>
              <a:t> </a:t>
            </a:r>
            <a:r>
              <a:rPr spc="-53" dirty="0"/>
              <a:t>OP02.06). </a:t>
            </a:r>
            <a:r>
              <a:rPr dirty="0"/>
              <a:t>Title</a:t>
            </a:r>
            <a:r>
              <a:rPr spc="-158" dirty="0"/>
              <a:t> </a:t>
            </a:r>
            <a:r>
              <a:rPr dirty="0"/>
              <a:t>of</a:t>
            </a:r>
            <a:r>
              <a:rPr spc="369" dirty="0"/>
              <a:t> </a:t>
            </a:r>
            <a:r>
              <a:rPr dirty="0"/>
              <a:t>your</a:t>
            </a:r>
            <a:r>
              <a:rPr spc="-132" dirty="0"/>
              <a:t> </a:t>
            </a:r>
            <a:r>
              <a:rPr spc="-53" dirty="0"/>
              <a:t>poster.</a:t>
            </a:r>
          </a:p>
          <a:p>
            <a:pPr marL="67026">
              <a:lnSpc>
                <a:spcPts val="10714"/>
              </a:lnSpc>
            </a:pPr>
            <a:r>
              <a:rPr dirty="0">
                <a:latin typeface="Arial MT"/>
                <a:cs typeface="Arial MT"/>
              </a:rPr>
              <a:t>Names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132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presenters.</a:t>
            </a:r>
            <a:r>
              <a:rPr spc="-2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Up</a:t>
            </a:r>
            <a:r>
              <a:rPr spc="-132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132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three</a:t>
            </a:r>
            <a:r>
              <a:rPr spc="-132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lines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7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text</a:t>
            </a:r>
            <a:r>
              <a:rPr spc="-7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spc="-106" dirty="0">
                <a:latin typeface="Arial MT"/>
                <a:cs typeface="Arial MT"/>
              </a:rPr>
              <a:t>18pt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6883646" y="7869565"/>
            <a:ext cx="10037440" cy="1514230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 marR="26810">
              <a:spcBef>
                <a:spcPts val="528"/>
              </a:spcBef>
            </a:pP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Figure</a:t>
            </a:r>
            <a:r>
              <a:rPr sz="4700" i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4700" i="1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“italic”</a:t>
            </a:r>
            <a:r>
              <a:rPr sz="4700" i="1" spc="-2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text</a:t>
            </a:r>
            <a:r>
              <a:rPr sz="4700" i="1" spc="-7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may help</a:t>
            </a:r>
            <a:r>
              <a:rPr sz="4700" i="1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spc="-132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separate</a:t>
            </a:r>
            <a:r>
              <a:rPr sz="4700" i="1" spc="-2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figures</a:t>
            </a:r>
            <a:r>
              <a:rPr sz="4700" i="1" spc="-1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main</a:t>
            </a:r>
            <a:r>
              <a:rPr sz="4700" i="1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text.</a:t>
            </a:r>
            <a:endParaRPr sz="47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64623" y="10008793"/>
            <a:ext cx="11483335" cy="4993228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36917493" y="14926197"/>
            <a:ext cx="11095673" cy="1514230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 marR="26810">
              <a:spcBef>
                <a:spcPts val="528"/>
              </a:spcBef>
            </a:pP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Figure</a:t>
            </a:r>
            <a:r>
              <a:rPr sz="4700" i="1" spc="-1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2.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Choose</a:t>
            </a:r>
            <a:r>
              <a:rPr sz="4700" i="1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only</a:t>
            </a:r>
            <a:r>
              <a:rPr sz="4700" i="1" spc="-1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best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 pictures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4700" i="1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limit</a:t>
            </a:r>
            <a:r>
              <a:rPr sz="4700" i="1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4700" i="1" spc="-7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endParaRPr sz="47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883547" y="23346973"/>
            <a:ext cx="9443715" cy="793758"/>
          </a:xfrm>
          <a:prstGeom prst="rect">
            <a:avLst/>
          </a:prstGeom>
        </p:spPr>
        <p:txBody>
          <a:bodyPr vert="horz" wrap="square" lIns="0" tIns="67026" rIns="0" bIns="0" rtlCol="0">
            <a:spAutoFit/>
          </a:bodyPr>
          <a:lstStyle/>
          <a:p>
            <a:pPr marL="67026">
              <a:spcBef>
                <a:spcPts val="528"/>
              </a:spcBef>
            </a:pP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Figure</a:t>
            </a:r>
            <a:r>
              <a:rPr sz="4700" i="1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3. 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4700" i="1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un-</a:t>
            </a:r>
            <a:r>
              <a:rPr sz="4700" i="1" dirty="0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r>
              <a:rPr sz="4700" i="1" spc="-1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i="1" spc="-53" dirty="0">
                <a:solidFill>
                  <a:srgbClr val="FFFFFF"/>
                </a:solidFill>
                <a:latin typeface="Arial"/>
                <a:cs typeface="Arial"/>
              </a:rPr>
              <a:t>diagram</a:t>
            </a:r>
            <a:endParaRPr sz="4700" dirty="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956241" y="17286560"/>
            <a:ext cx="11500099" cy="61243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Poster number (eg P03.19, or OP02.06). Title of your poster. Names of presenters. Up to three lines of text in 18pt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ana</cp:lastModifiedBy>
  <cp:revision>1</cp:revision>
  <dcterms:created xsi:type="dcterms:W3CDTF">2025-07-15T12:28:17Z</dcterms:created>
  <dcterms:modified xsi:type="dcterms:W3CDTF">2025-07-15T12:29:07Z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2020-08-07T00:00:00Z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2025-07-15T00:00:00Z</vt:filetime>
  </property>
  <property fmtid="{D5CDD505-2E9C-101B-9397-08002B2CF9AE}" pid="5" name="Producer">
    <vt:lpwstr>Adobe PDF Library 15.0</vt:lpwstr>
  </property>
</Properties>
</file>