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888CF-9960-4AFD-94A1-C99292C70B3A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41B59-D521-4115-AA71-25C62922B3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2549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888CF-9960-4AFD-94A1-C99292C70B3A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41B59-D521-4115-AA71-25C62922B3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243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888CF-9960-4AFD-94A1-C99292C70B3A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41B59-D521-4115-AA71-25C62922B3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459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888CF-9960-4AFD-94A1-C99292C70B3A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41B59-D521-4115-AA71-25C62922B31F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48343" y="6249712"/>
            <a:ext cx="11462657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417" y="6301966"/>
            <a:ext cx="1125583" cy="36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692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888CF-9960-4AFD-94A1-C99292C70B3A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41B59-D521-4115-AA71-25C62922B3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223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888CF-9960-4AFD-94A1-C99292C70B3A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41B59-D521-4115-AA71-25C62922B3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608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888CF-9960-4AFD-94A1-C99292C70B3A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41B59-D521-4115-AA71-25C62922B3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983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888CF-9960-4AFD-94A1-C99292C70B3A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41B59-D521-4115-AA71-25C62922B3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235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888CF-9960-4AFD-94A1-C99292C70B3A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41B59-D521-4115-AA71-25C62922B3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767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888CF-9960-4AFD-94A1-C99292C70B3A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41B59-D521-4115-AA71-25C62922B3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798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888CF-9960-4AFD-94A1-C99292C70B3A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41B59-D521-4115-AA71-25C62922B3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6462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888CF-9960-4AFD-94A1-C99292C70B3A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41B59-D521-4115-AA71-25C62922B3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51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3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29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Iona Elliott-Johnson</dc:creator>
  <cp:lastModifiedBy>Iona Elliott-Johnson</cp:lastModifiedBy>
  <cp:revision>2</cp:revision>
  <dcterms:created xsi:type="dcterms:W3CDTF">2022-12-16T14:42:52Z</dcterms:created>
  <dcterms:modified xsi:type="dcterms:W3CDTF">2022-12-16T14:44:57Z</dcterms:modified>
</cp:coreProperties>
</file>