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C6C6C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033CC-4FDB-0445-AD0B-7E948CEA9ED4}" v="99" dt="2022-03-21T14:13:58.030"/>
    <p1510:client id="{4C239B16-1AB6-419F-96A5-776D9CA35989}" v="10" dt="2022-03-21T18:32:47.912"/>
    <p1510:client id="{5B24174F-DAC1-4295-8D32-E818B0163D93}" v="22" dt="2022-03-21T18:29:40.449"/>
    <p1510:client id="{749E4357-23A0-4BEA-A329-7B56047AC6F5}" v="431" dt="2022-03-21T19:53:14.630"/>
    <p1510:client id="{8CA36C96-36E2-406D-90ED-DF14B48892E0}" v="1" dt="2022-03-21T18:39:23.772"/>
    <p1510:client id="{CDC1E63E-A42B-4021-8F8E-F5979151B713}" v="562" dt="2022-03-21T13:44:37.521"/>
    <p1510:client id="{D1697136-B0EB-4EFF-9731-68C8421C8392}" v="2" dt="2022-03-21T19:53:14.681"/>
    <p1510:client id="{E8B76868-780B-4F59-9C8B-117D562C75F9}" v="41" dt="2022-03-21T19:54:55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941" autoAdjust="0"/>
  </p:normalViewPr>
  <p:slideViewPr>
    <p:cSldViewPr snapToGrid="0">
      <p:cViewPr varScale="1">
        <p:scale>
          <a:sx n="64" d="100"/>
          <a:sy n="64" d="100"/>
        </p:scale>
        <p:origin x="60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Kirkbride" userId="S::ckirkbride@isuog.org::fe89277b-8d70-401e-94c5-3bf21842ff09" providerId="AD" clId="Web-{CBDA8C73-EDD5-4213-AE7C-A13328AC7AAD}"/>
    <pc:docChg chg="modSld">
      <pc:chgData name="Cate Kirkbride" userId="S::ckirkbride@isuog.org::fe89277b-8d70-401e-94c5-3bf21842ff09" providerId="AD" clId="Web-{CBDA8C73-EDD5-4213-AE7C-A13328AC7AAD}" dt="2022-03-16T20:47:54.906" v="0" actId="1076"/>
      <pc:docMkLst>
        <pc:docMk/>
      </pc:docMkLst>
      <pc:sldChg chg="modSp">
        <pc:chgData name="Cate Kirkbride" userId="S::ckirkbride@isuog.org::fe89277b-8d70-401e-94c5-3bf21842ff09" providerId="AD" clId="Web-{CBDA8C73-EDD5-4213-AE7C-A13328AC7AAD}" dt="2022-03-16T20:47:54.906" v="0" actId="1076"/>
        <pc:sldMkLst>
          <pc:docMk/>
          <pc:sldMk cId="3146783292" sldId="299"/>
        </pc:sldMkLst>
        <pc:spChg chg="mod">
          <ac:chgData name="Cate Kirkbride" userId="S::ckirkbride@isuog.org::fe89277b-8d70-401e-94c5-3bf21842ff09" providerId="AD" clId="Web-{CBDA8C73-EDD5-4213-AE7C-A13328AC7AAD}" dt="2022-03-16T20:47:54.906" v="0" actId="1076"/>
          <ac:spMkLst>
            <pc:docMk/>
            <pc:sldMk cId="3146783292" sldId="299"/>
            <ac:spMk id="3" creationId="{00000000-0000-0000-0000-000000000000}"/>
          </ac:spMkLst>
        </pc:spChg>
      </pc:sldChg>
    </pc:docChg>
  </pc:docChgLst>
  <pc:docChgLst>
    <pc:chgData name="Cate Kirkbride" userId="S::ckirkbride@isuog.org::fe89277b-8d70-401e-94c5-3bf21842ff09" providerId="AD" clId="Web-{556E87FD-A0AF-4D50-86B5-4A2002E9ED15}"/>
    <pc:docChg chg="modSld">
      <pc:chgData name="Cate Kirkbride" userId="S::ckirkbride@isuog.org::fe89277b-8d70-401e-94c5-3bf21842ff09" providerId="AD" clId="Web-{556E87FD-A0AF-4D50-86B5-4A2002E9ED15}" dt="2022-03-15T11:34:24.935" v="16" actId="20577"/>
      <pc:docMkLst>
        <pc:docMk/>
      </pc:docMkLst>
      <pc:sldChg chg="addSp modSp">
        <pc:chgData name="Cate Kirkbride" userId="S::ckirkbride@isuog.org::fe89277b-8d70-401e-94c5-3bf21842ff09" providerId="AD" clId="Web-{556E87FD-A0AF-4D50-86B5-4A2002E9ED15}" dt="2022-03-15T11:34:24.935" v="16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556E87FD-A0AF-4D50-86B5-4A2002E9ED15}" dt="2022-03-15T11:34:24.935" v="16" actId="20577"/>
          <ac:spMkLst>
            <pc:docMk/>
            <pc:sldMk cId="2501380362" sldId="300"/>
            <ac:spMk id="4" creationId="{8275A129-C5F7-6B4D-BF11-4560D7F631FA}"/>
          </ac:spMkLst>
        </pc:spChg>
        <pc:picChg chg="add mod">
          <ac:chgData name="Cate Kirkbride" userId="S::ckirkbride@isuog.org::fe89277b-8d70-401e-94c5-3bf21842ff09" providerId="AD" clId="Web-{556E87FD-A0AF-4D50-86B5-4A2002E9ED15}" dt="2022-03-15T11:34:13.857" v="1" actId="1076"/>
          <ac:picMkLst>
            <pc:docMk/>
            <pc:sldMk cId="2501380362" sldId="300"/>
            <ac:picMk id="2" creationId="{CE101F09-DB90-4EA6-93FA-BDFAF414A0F1}"/>
          </ac:picMkLst>
        </pc:picChg>
      </pc:sldChg>
    </pc:docChg>
  </pc:docChgLst>
  <pc:docChgLst>
    <pc:chgData name="Cate Kirkbride" userId="S::ckirkbride@isuog.org::fe89277b-8d70-401e-94c5-3bf21842ff09" providerId="AD" clId="Web-{5B24174F-DAC1-4295-8D32-E818B0163D93}"/>
    <pc:docChg chg="modSld">
      <pc:chgData name="Cate Kirkbride" userId="S::ckirkbride@isuog.org::fe89277b-8d70-401e-94c5-3bf21842ff09" providerId="AD" clId="Web-{5B24174F-DAC1-4295-8D32-E818B0163D93}" dt="2022-03-21T18:29:40.449" v="21" actId="1076"/>
      <pc:docMkLst>
        <pc:docMk/>
      </pc:docMkLst>
      <pc:sldChg chg="addSp delSp modSp">
        <pc:chgData name="Cate Kirkbride" userId="S::ckirkbride@isuog.org::fe89277b-8d70-401e-94c5-3bf21842ff09" providerId="AD" clId="Web-{5B24174F-DAC1-4295-8D32-E818B0163D93}" dt="2022-03-21T18:29:40.449" v="21" actId="1076"/>
        <pc:sldMkLst>
          <pc:docMk/>
          <pc:sldMk cId="3144412525" sldId="324"/>
        </pc:sldMkLst>
        <pc:spChg chg="add del mod">
          <ac:chgData name="Cate Kirkbride" userId="S::ckirkbride@isuog.org::fe89277b-8d70-401e-94c5-3bf21842ff09" providerId="AD" clId="Web-{5B24174F-DAC1-4295-8D32-E818B0163D93}" dt="2022-03-21T18:23:50.910" v="17"/>
          <ac:spMkLst>
            <pc:docMk/>
            <pc:sldMk cId="3144412525" sldId="324"/>
            <ac:spMk id="3" creationId="{D39B07CD-732A-423E-85C4-6BE4DBBD2664}"/>
          </ac:spMkLst>
        </pc:spChg>
        <pc:picChg chg="add mod ord">
          <ac:chgData name="Cate Kirkbride" userId="S::ckirkbride@isuog.org::fe89277b-8d70-401e-94c5-3bf21842ff09" providerId="AD" clId="Web-{5B24174F-DAC1-4295-8D32-E818B0163D93}" dt="2022-03-21T18:29:40.449" v="21" actId="1076"/>
          <ac:picMkLst>
            <pc:docMk/>
            <pc:sldMk cId="3144412525" sldId="324"/>
            <ac:picMk id="5" creationId="{1B584EAC-F293-4191-A854-040BB32B6F3C}"/>
          </ac:picMkLst>
        </pc:picChg>
        <pc:picChg chg="del">
          <ac:chgData name="Cate Kirkbride" userId="S::ckirkbride@isuog.org::fe89277b-8d70-401e-94c5-3bf21842ff09" providerId="AD" clId="Web-{5B24174F-DAC1-4295-8D32-E818B0163D93}" dt="2022-03-21T18:23:46.300" v="16"/>
          <ac:picMkLst>
            <pc:docMk/>
            <pc:sldMk cId="3144412525" sldId="324"/>
            <ac:picMk id="9" creationId="{69875BE0-4950-D749-88B8-1F62ED7A64EF}"/>
          </ac:picMkLst>
        </pc:picChg>
      </pc:sldChg>
      <pc:sldChg chg="modSp">
        <pc:chgData name="Cate Kirkbride" userId="S::ckirkbride@isuog.org::fe89277b-8d70-401e-94c5-3bf21842ff09" providerId="AD" clId="Web-{5B24174F-DAC1-4295-8D32-E818B0163D93}" dt="2022-03-21T18:22:15.517" v="15" actId="20577"/>
        <pc:sldMkLst>
          <pc:docMk/>
          <pc:sldMk cId="3905995633" sldId="330"/>
        </pc:sldMkLst>
        <pc:spChg chg="mod">
          <ac:chgData name="Cate Kirkbride" userId="S::ckirkbride@isuog.org::fe89277b-8d70-401e-94c5-3bf21842ff09" providerId="AD" clId="Web-{5B24174F-DAC1-4295-8D32-E818B0163D93}" dt="2022-03-21T18:22:15.517" v="15" actId="20577"/>
          <ac:spMkLst>
            <pc:docMk/>
            <pc:sldMk cId="3905995633" sldId="330"/>
            <ac:spMk id="4" creationId="{E11FB10F-E51E-B246-9FCD-1C07A0C9C5EA}"/>
          </ac:spMkLst>
        </pc:spChg>
      </pc:sldChg>
    </pc:docChg>
  </pc:docChgLst>
  <pc:docChgLst>
    <pc:chgData name="Liam Mandeville" userId="S::lmandeville@isuog.org::2ab4e674-94d1-4db7-8d30-51cc6fff0f51" providerId="AD" clId="Web-{E01D9FAA-F567-4378-AB37-FE2B3E8FF4BC}"/>
    <pc:docChg chg="modSld">
      <pc:chgData name="Liam Mandeville" userId="S::lmandeville@isuog.org::2ab4e674-94d1-4db7-8d30-51cc6fff0f51" providerId="AD" clId="Web-{E01D9FAA-F567-4378-AB37-FE2B3E8FF4BC}" dt="2022-03-14T14:07:09.555" v="0" actId="20577"/>
      <pc:docMkLst>
        <pc:docMk/>
      </pc:docMkLst>
      <pc:sldChg chg="modSp">
        <pc:chgData name="Liam Mandeville" userId="S::lmandeville@isuog.org::2ab4e674-94d1-4db7-8d30-51cc6fff0f51" providerId="AD" clId="Web-{E01D9FAA-F567-4378-AB37-FE2B3E8FF4BC}" dt="2022-03-14T14:07:09.555" v="0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E01D9FAA-F567-4378-AB37-FE2B3E8FF4BC}" dt="2022-03-14T14:07:09.555" v="0" actId="20577"/>
          <ac:spMkLst>
            <pc:docMk/>
            <pc:sldMk cId="2814434814" sldId="303"/>
            <ac:spMk id="3" creationId="{AF40E06D-48C8-A140-81D3-D300E3E79DC7}"/>
          </ac:spMkLst>
        </pc:spChg>
      </pc:sldChg>
    </pc:docChg>
  </pc:docChgLst>
  <pc:docChgLst>
    <pc:chgData name="Liam Mandeville" userId="2ab4e674-94d1-4db7-8d30-51cc6fff0f51" providerId="ADAL" clId="{066033CC-4FDB-0445-AD0B-7E948CEA9ED4}"/>
    <pc:docChg chg="undo custSel addSld delSld modSld sldOrd">
      <pc:chgData name="Liam Mandeville" userId="2ab4e674-94d1-4db7-8d30-51cc6fff0f51" providerId="ADAL" clId="{066033CC-4FDB-0445-AD0B-7E948CEA9ED4}" dt="2022-03-21T17:15:21.837" v="19259" actId="20577"/>
      <pc:docMkLst>
        <pc:docMk/>
      </pc:docMkLst>
      <pc:sldChg chg="addSp delSp modSp add del mod">
        <pc:chgData name="Liam Mandeville" userId="2ab4e674-94d1-4db7-8d30-51cc6fff0f51" providerId="ADAL" clId="{066033CC-4FDB-0445-AD0B-7E948CEA9ED4}" dt="2022-03-17T14:29:38.547" v="6968" actId="2696"/>
        <pc:sldMkLst>
          <pc:docMk/>
          <pc:sldMk cId="258270571" sldId="276"/>
        </pc:sldMkLst>
        <pc:spChg chg="add del mod">
          <ac:chgData name="Liam Mandeville" userId="2ab4e674-94d1-4db7-8d30-51cc6fff0f51" providerId="ADAL" clId="{066033CC-4FDB-0445-AD0B-7E948CEA9ED4}" dt="2022-03-17T14:23:16.533" v="6886"/>
          <ac:spMkLst>
            <pc:docMk/>
            <pc:sldMk cId="258270571" sldId="276"/>
            <ac:spMk id="2" creationId="{C541C1DF-FAAB-CD47-9706-CB2CB282C482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49" creationId="{3A8054E5-00EE-994C-B78A-2B785BE64AAF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50" creationId="{B5ABAC29-7BCF-5A4E-A096-125FED8A1ECF}"/>
          </ac:spMkLst>
        </pc:spChg>
        <pc:spChg chg="mod">
          <ac:chgData name="Liam Mandeville" userId="2ab4e674-94d1-4db7-8d30-51cc6fff0f51" providerId="ADAL" clId="{066033CC-4FDB-0445-AD0B-7E948CEA9ED4}" dt="2022-03-17T14:11:22.763" v="6716" actId="1076"/>
          <ac:spMkLst>
            <pc:docMk/>
            <pc:sldMk cId="258270571" sldId="276"/>
            <ac:spMk id="52" creationId="{C9D4EBF6-6728-E34E-9EE0-AC1F7ED947A3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53" creationId="{51659ED3-320E-274C-86CE-519E80BE23A2}"/>
          </ac:spMkLst>
        </pc:spChg>
        <pc:spChg chg="add mod">
          <ac:chgData name="Liam Mandeville" userId="2ab4e674-94d1-4db7-8d30-51cc6fff0f51" providerId="ADAL" clId="{066033CC-4FDB-0445-AD0B-7E948CEA9ED4}" dt="2022-03-17T14:11:58.694" v="6722" actId="1038"/>
          <ac:spMkLst>
            <pc:docMk/>
            <pc:sldMk cId="258270571" sldId="276"/>
            <ac:spMk id="54" creationId="{4C888FA0-528C-C645-9372-1CB006871FC9}"/>
          </ac:spMkLst>
        </pc:spChg>
        <pc:spChg chg="mod">
          <ac:chgData name="Liam Mandeville" userId="2ab4e674-94d1-4db7-8d30-51cc6fff0f51" providerId="ADAL" clId="{066033CC-4FDB-0445-AD0B-7E948CEA9ED4}" dt="2022-03-17T14:15:29.860" v="6786" actId="20577"/>
          <ac:spMkLst>
            <pc:docMk/>
            <pc:sldMk cId="258270571" sldId="276"/>
            <ac:spMk id="57" creationId="{7A16301A-3523-D247-B789-BBD8E8759F90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58" creationId="{F31927BE-CB56-F549-9603-F9AA6EB098CB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60" creationId="{73BED81E-643E-584D-97BF-BCF4F239090F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61" creationId="{4F9C7281-30F3-4342-BBFC-FFE32247424E}"/>
          </ac:spMkLst>
        </pc:spChg>
        <pc:spChg chg="add del mod">
          <ac:chgData name="Liam Mandeville" userId="2ab4e674-94d1-4db7-8d30-51cc6fff0f51" providerId="ADAL" clId="{066033CC-4FDB-0445-AD0B-7E948CEA9ED4}" dt="2022-03-17T14:22:29.535" v="6870" actId="20577"/>
          <ac:spMkLst>
            <pc:docMk/>
            <pc:sldMk cId="258270571" sldId="276"/>
            <ac:spMk id="62" creationId="{630F1DC2-9901-4642-B0C0-B80962818083}"/>
          </ac:spMkLst>
        </pc:spChg>
        <pc:spChg chg="add del mod">
          <ac:chgData name="Liam Mandeville" userId="2ab4e674-94d1-4db7-8d30-51cc6fff0f51" providerId="ADAL" clId="{066033CC-4FDB-0445-AD0B-7E948CEA9ED4}" dt="2022-03-17T14:16:20.485" v="6825"/>
          <ac:spMkLst>
            <pc:docMk/>
            <pc:sldMk cId="258270571" sldId="276"/>
            <ac:spMk id="63" creationId="{23A9C532-1A36-6A46-8474-0DA97CEAB019}"/>
          </ac:spMkLst>
        </pc:spChg>
        <pc:spChg chg="mod">
          <ac:chgData name="Liam Mandeville" userId="2ab4e674-94d1-4db7-8d30-51cc6fff0f51" providerId="ADAL" clId="{066033CC-4FDB-0445-AD0B-7E948CEA9ED4}" dt="2022-03-17T14:20:25.529" v="6843" actId="20577"/>
          <ac:spMkLst>
            <pc:docMk/>
            <pc:sldMk cId="258270571" sldId="276"/>
            <ac:spMk id="66" creationId="{85495E7B-C168-9643-800A-1797253AAF7C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67" creationId="{B3FBDBC3-B9F9-A24C-8958-50132E7CEFEB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69" creationId="{E0F99572-25E7-1A4F-B1AD-EF781C5F4121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70" creationId="{4FBC38F1-2455-8947-8CE0-D9D438EF390E}"/>
          </ac:spMkLst>
        </pc:spChg>
        <pc:spChg chg="add mod">
          <ac:chgData name="Liam Mandeville" userId="2ab4e674-94d1-4db7-8d30-51cc6fff0f51" providerId="ADAL" clId="{066033CC-4FDB-0445-AD0B-7E948CEA9ED4}" dt="2022-03-17T14:22:53.008" v="6878" actId="1076"/>
          <ac:spMkLst>
            <pc:docMk/>
            <pc:sldMk cId="258270571" sldId="276"/>
            <ac:spMk id="71" creationId="{91864D5A-25B4-4741-A8B0-C7C589D410E3}"/>
          </ac:spMkLst>
        </pc:spChg>
        <pc:spChg chg="mod">
          <ac:chgData name="Liam Mandeville" userId="2ab4e674-94d1-4db7-8d30-51cc6fff0f51" providerId="ADAL" clId="{066033CC-4FDB-0445-AD0B-7E948CEA9ED4}" dt="2022-03-17T14:23:43.568" v="6895" actId="20577"/>
          <ac:spMkLst>
            <pc:docMk/>
            <pc:sldMk cId="258270571" sldId="276"/>
            <ac:spMk id="74" creationId="{542F81AB-A5A0-FE42-9CAB-455BAD3426EE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75" creationId="{84DB4E87-F1ED-A341-9957-9B2E8487BB95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77" creationId="{F8FD1A1D-E6EC-DE4F-8A00-B237DD1E6428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82" creationId="{32647651-A2C0-7B4C-9DFA-0DE2F8C3432D}"/>
          </ac:spMkLst>
        </pc:spChg>
        <pc:spChg chg="add mod">
          <ac:chgData name="Liam Mandeville" userId="2ab4e674-94d1-4db7-8d30-51cc6fff0f51" providerId="ADAL" clId="{066033CC-4FDB-0445-AD0B-7E948CEA9ED4}" dt="2022-03-17T14:25:19.943" v="6918" actId="1076"/>
          <ac:spMkLst>
            <pc:docMk/>
            <pc:sldMk cId="258270571" sldId="276"/>
            <ac:spMk id="83" creationId="{AA94C4D1-03FE-9149-9629-12AC8CB38504}"/>
          </ac:spMkLst>
        </pc:spChg>
        <pc:spChg chg="mod">
          <ac:chgData name="Liam Mandeville" userId="2ab4e674-94d1-4db7-8d30-51cc6fff0f51" providerId="ADAL" clId="{066033CC-4FDB-0445-AD0B-7E948CEA9ED4}" dt="2022-03-17T14:13:09.498" v="6745" actId="20577"/>
          <ac:spMkLst>
            <pc:docMk/>
            <pc:sldMk cId="258270571" sldId="276"/>
            <ac:spMk id="102" creationId="{00000000-0000-0000-0000-000000000000}"/>
          </ac:spMkLst>
        </pc:spChg>
        <pc:spChg chg="mod">
          <ac:chgData name="Liam Mandeville" userId="2ab4e674-94d1-4db7-8d30-51cc6fff0f51" providerId="ADAL" clId="{066033CC-4FDB-0445-AD0B-7E948CEA9ED4}" dt="2022-03-17T14:25:00.346" v="6914" actId="20577"/>
          <ac:spMkLst>
            <pc:docMk/>
            <pc:sldMk cId="258270571" sldId="276"/>
            <ac:spMk id="108" creationId="{7F6ECD2B-4E6F-EF45-A8BB-EEBAD47ACD94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09" creationId="{28F82ED4-4556-604F-B10F-F411A3455743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11" creationId="{FFC8E9B4-03C2-DF48-82B0-238D792412D0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12" creationId="{49A9C549-7B68-4A4F-8B75-D30181D10299}"/>
          </ac:spMkLst>
        </pc:spChg>
        <pc:spChg chg="add mod">
          <ac:chgData name="Liam Mandeville" userId="2ab4e674-94d1-4db7-8d30-51cc6fff0f51" providerId="ADAL" clId="{066033CC-4FDB-0445-AD0B-7E948CEA9ED4}" dt="2022-03-17T14:29:29.920" v="6966" actId="1076"/>
          <ac:spMkLst>
            <pc:docMk/>
            <pc:sldMk cId="258270571" sldId="276"/>
            <ac:spMk id="113" creationId="{AD82A611-1FC9-B240-825C-A48DBCAE9B43}"/>
          </ac:spMkLst>
        </pc:spChg>
        <pc:spChg chg="add mod">
          <ac:chgData name="Liam Mandeville" userId="2ab4e674-94d1-4db7-8d30-51cc6fff0f51" providerId="ADAL" clId="{066033CC-4FDB-0445-AD0B-7E948CEA9ED4}" dt="2022-03-17T14:28:06.355" v="6948" actId="1076"/>
          <ac:spMkLst>
            <pc:docMk/>
            <pc:sldMk cId="258270571" sldId="276"/>
            <ac:spMk id="114" creationId="{3FFADE59-1809-B14A-A3D4-F1C67C257907}"/>
          </ac:spMkLst>
        </pc:spChg>
        <pc:spChg chg="del mod topLvl">
          <ac:chgData name="Liam Mandeville" userId="2ab4e674-94d1-4db7-8d30-51cc6fff0f51" providerId="ADAL" clId="{066033CC-4FDB-0445-AD0B-7E948CEA9ED4}" dt="2022-03-17T14:13:48.020" v="6756" actId="21"/>
          <ac:spMkLst>
            <pc:docMk/>
            <pc:sldMk cId="258270571" sldId="276"/>
            <ac:spMk id="166" creationId="{00000000-0000-0000-0000-000000000000}"/>
          </ac:spMkLst>
        </pc:spChg>
        <pc:spChg chg="mod topLvl">
          <ac:chgData name="Liam Mandeville" userId="2ab4e674-94d1-4db7-8d30-51cc6fff0f51" providerId="ADAL" clId="{066033CC-4FDB-0445-AD0B-7E948CEA9ED4}" dt="2022-03-17T14:22:25.401" v="6867" actId="20577"/>
          <ac:spMkLst>
            <pc:docMk/>
            <pc:sldMk cId="258270571" sldId="276"/>
            <ac:spMk id="167" creationId="{00000000-0000-0000-0000-000000000000}"/>
          </ac:spMkLst>
        </pc:spChg>
        <pc:grpChg chg="mod">
          <ac:chgData name="Liam Mandeville" userId="2ab4e674-94d1-4db7-8d30-51cc6fff0f51" providerId="ADAL" clId="{066033CC-4FDB-0445-AD0B-7E948CEA9ED4}" dt="2022-03-17T14:26:16.314" v="6931" actId="1076"/>
          <ac:grpSpMkLst>
            <pc:docMk/>
            <pc:sldMk cId="258270571" sldId="276"/>
            <ac:grpSpMk id="5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12:47.072" v="6730" actId="14100"/>
          <ac:grpSpMkLst>
            <pc:docMk/>
            <pc:sldMk cId="258270571" sldId="276"/>
            <ac:grpSpMk id="12" creationId="{00000000-0000-0000-0000-000000000000}"/>
          </ac:grpSpMkLst>
        </pc:grpChg>
        <pc:grpChg chg="add del mod">
          <ac:chgData name="Liam Mandeville" userId="2ab4e674-94d1-4db7-8d30-51cc6fff0f51" providerId="ADAL" clId="{066033CC-4FDB-0445-AD0B-7E948CEA9ED4}" dt="2022-03-17T14:12:36.540" v="6729" actId="21"/>
          <ac:grpSpMkLst>
            <pc:docMk/>
            <pc:sldMk cId="258270571" sldId="276"/>
            <ac:grpSpMk id="47" creationId="{E3B91AAD-ABCA-974E-A305-A8C5BEF37477}"/>
          </ac:grpSpMkLst>
        </pc:grpChg>
        <pc:grpChg chg="mod">
          <ac:chgData name="Liam Mandeville" userId="2ab4e674-94d1-4db7-8d30-51cc6fff0f51" providerId="ADAL" clId="{066033CC-4FDB-0445-AD0B-7E948CEA9ED4}" dt="2022-03-17T14:11:11.663" v="6713"/>
          <ac:grpSpMkLst>
            <pc:docMk/>
            <pc:sldMk cId="258270571" sldId="276"/>
            <ac:grpSpMk id="48" creationId="{E1C53B87-77E5-3640-A498-08E53C3DBCA6}"/>
          </ac:grpSpMkLst>
        </pc:grpChg>
        <pc:grpChg chg="mod">
          <ac:chgData name="Liam Mandeville" userId="2ab4e674-94d1-4db7-8d30-51cc6fff0f51" providerId="ADAL" clId="{066033CC-4FDB-0445-AD0B-7E948CEA9ED4}" dt="2022-03-17T14:11:11.663" v="6713"/>
          <ac:grpSpMkLst>
            <pc:docMk/>
            <pc:sldMk cId="258270571" sldId="276"/>
            <ac:grpSpMk id="51" creationId="{F672A02B-B6A6-B443-9792-E68EDE7A0D49}"/>
          </ac:grpSpMkLst>
        </pc:grpChg>
        <pc:grpChg chg="add mod">
          <ac:chgData name="Liam Mandeville" userId="2ab4e674-94d1-4db7-8d30-51cc6fff0f51" providerId="ADAL" clId="{066033CC-4FDB-0445-AD0B-7E948CEA9ED4}" dt="2022-03-17T14:21:34.642" v="6856" actId="1076"/>
          <ac:grpSpMkLst>
            <pc:docMk/>
            <pc:sldMk cId="258270571" sldId="276"/>
            <ac:grpSpMk id="55" creationId="{DF19BC47-1273-A340-8AA9-DE97FAC41C82}"/>
          </ac:grpSpMkLst>
        </pc:grpChg>
        <pc:grpChg chg="mod">
          <ac:chgData name="Liam Mandeville" userId="2ab4e674-94d1-4db7-8d30-51cc6fff0f51" providerId="ADAL" clId="{066033CC-4FDB-0445-AD0B-7E948CEA9ED4}" dt="2022-03-17T14:14:26.262" v="6767"/>
          <ac:grpSpMkLst>
            <pc:docMk/>
            <pc:sldMk cId="258270571" sldId="276"/>
            <ac:grpSpMk id="56" creationId="{91A24BD8-F6E1-444E-80AB-FA6AAFE82F1C}"/>
          </ac:grpSpMkLst>
        </pc:grpChg>
        <pc:grpChg chg="mod">
          <ac:chgData name="Liam Mandeville" userId="2ab4e674-94d1-4db7-8d30-51cc6fff0f51" providerId="ADAL" clId="{066033CC-4FDB-0445-AD0B-7E948CEA9ED4}" dt="2022-03-17T14:14:26.262" v="6767"/>
          <ac:grpSpMkLst>
            <pc:docMk/>
            <pc:sldMk cId="258270571" sldId="276"/>
            <ac:grpSpMk id="59" creationId="{91E5D95F-0449-324F-8685-1E90ED2C7455}"/>
          </ac:grpSpMkLst>
        </pc:grpChg>
        <pc:grpChg chg="add mod">
          <ac:chgData name="Liam Mandeville" userId="2ab4e674-94d1-4db7-8d30-51cc6fff0f51" providerId="ADAL" clId="{066033CC-4FDB-0445-AD0B-7E948CEA9ED4}" dt="2022-03-17T14:22:48.367" v="6876" actId="1076"/>
          <ac:grpSpMkLst>
            <pc:docMk/>
            <pc:sldMk cId="258270571" sldId="276"/>
            <ac:grpSpMk id="64" creationId="{8F332958-3FEA-E347-BF06-FEE97D43CE2F}"/>
          </ac:grpSpMkLst>
        </pc:grpChg>
        <pc:grpChg chg="mod">
          <ac:chgData name="Liam Mandeville" userId="2ab4e674-94d1-4db7-8d30-51cc6fff0f51" providerId="ADAL" clId="{066033CC-4FDB-0445-AD0B-7E948CEA9ED4}" dt="2022-03-17T14:16:49.663" v="6830"/>
          <ac:grpSpMkLst>
            <pc:docMk/>
            <pc:sldMk cId="258270571" sldId="276"/>
            <ac:grpSpMk id="65" creationId="{D494B15E-EB74-5D4E-8681-DD36A649D26F}"/>
          </ac:grpSpMkLst>
        </pc:grpChg>
        <pc:grpChg chg="mod">
          <ac:chgData name="Liam Mandeville" userId="2ab4e674-94d1-4db7-8d30-51cc6fff0f51" providerId="ADAL" clId="{066033CC-4FDB-0445-AD0B-7E948CEA9ED4}" dt="2022-03-17T14:16:49.663" v="6830"/>
          <ac:grpSpMkLst>
            <pc:docMk/>
            <pc:sldMk cId="258270571" sldId="276"/>
            <ac:grpSpMk id="68" creationId="{9BE2FBF4-C2F7-BF48-8746-C61F6ABD2C98}"/>
          </ac:grpSpMkLst>
        </pc:grpChg>
        <pc:grpChg chg="add mod">
          <ac:chgData name="Liam Mandeville" userId="2ab4e674-94d1-4db7-8d30-51cc6fff0f51" providerId="ADAL" clId="{066033CC-4FDB-0445-AD0B-7E948CEA9ED4}" dt="2022-03-17T14:25:17.288" v="6917" actId="1076"/>
          <ac:grpSpMkLst>
            <pc:docMk/>
            <pc:sldMk cId="258270571" sldId="276"/>
            <ac:grpSpMk id="72" creationId="{8F2F4B0F-8AB8-FC49-AA4A-05AC2BAF6C06}"/>
          </ac:grpSpMkLst>
        </pc:grpChg>
        <pc:grpChg chg="mod">
          <ac:chgData name="Liam Mandeville" userId="2ab4e674-94d1-4db7-8d30-51cc6fff0f51" providerId="ADAL" clId="{066033CC-4FDB-0445-AD0B-7E948CEA9ED4}" dt="2022-03-17T14:21:10.745" v="6850"/>
          <ac:grpSpMkLst>
            <pc:docMk/>
            <pc:sldMk cId="258270571" sldId="276"/>
            <ac:grpSpMk id="73" creationId="{53E3F731-8610-2546-AEB2-8D577A718847}"/>
          </ac:grpSpMkLst>
        </pc:grpChg>
        <pc:grpChg chg="mod">
          <ac:chgData name="Liam Mandeville" userId="2ab4e674-94d1-4db7-8d30-51cc6fff0f51" providerId="ADAL" clId="{066033CC-4FDB-0445-AD0B-7E948CEA9ED4}" dt="2022-03-17T14:21:10.745" v="6850"/>
          <ac:grpSpMkLst>
            <pc:docMk/>
            <pc:sldMk cId="258270571" sldId="276"/>
            <ac:grpSpMk id="76" creationId="{1400708C-CCC7-DA49-BD0A-714FE7130B93}"/>
          </ac:grpSpMkLst>
        </pc:grpChg>
        <pc:grpChg chg="add mod">
          <ac:chgData name="Liam Mandeville" userId="2ab4e674-94d1-4db7-8d30-51cc6fff0f51" providerId="ADAL" clId="{066033CC-4FDB-0445-AD0B-7E948CEA9ED4}" dt="2022-03-17T14:29:35.260" v="6967" actId="1076"/>
          <ac:grpSpMkLst>
            <pc:docMk/>
            <pc:sldMk cId="258270571" sldId="276"/>
            <ac:grpSpMk id="85" creationId="{9CDC5EFE-8EBC-3B46-A701-299A132639EA}"/>
          </ac:grpSpMkLst>
        </pc:grpChg>
        <pc:grpChg chg="mod">
          <ac:chgData name="Liam Mandeville" userId="2ab4e674-94d1-4db7-8d30-51cc6fff0f51" providerId="ADAL" clId="{066033CC-4FDB-0445-AD0B-7E948CEA9ED4}" dt="2022-03-17T14:27:53.454" v="6946" actId="1076"/>
          <ac:grpSpMkLst>
            <pc:docMk/>
            <pc:sldMk cId="258270571" sldId="276"/>
            <ac:grpSpMk id="86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12:33.024" v="6728" actId="21"/>
          <ac:grpSpMkLst>
            <pc:docMk/>
            <pc:sldMk cId="258270571" sldId="276"/>
            <ac:grpSpMk id="93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12:22.232" v="6726" actId="14100"/>
          <ac:grpSpMkLst>
            <pc:docMk/>
            <pc:sldMk cId="258270571" sldId="276"/>
            <ac:grpSpMk id="100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24:45.855" v="6901"/>
          <ac:grpSpMkLst>
            <pc:docMk/>
            <pc:sldMk cId="258270571" sldId="276"/>
            <ac:grpSpMk id="107" creationId="{4C0ABB20-9F66-3F40-8127-95C3F03C44F9}"/>
          </ac:grpSpMkLst>
        </pc:grpChg>
        <pc:grpChg chg="mod">
          <ac:chgData name="Liam Mandeville" userId="2ab4e674-94d1-4db7-8d30-51cc6fff0f51" providerId="ADAL" clId="{066033CC-4FDB-0445-AD0B-7E948CEA9ED4}" dt="2022-03-17T14:24:45.855" v="6901"/>
          <ac:grpSpMkLst>
            <pc:docMk/>
            <pc:sldMk cId="258270571" sldId="276"/>
            <ac:grpSpMk id="110" creationId="{51632720-4A41-1840-8835-8A2204C1FE4D}"/>
          </ac:grpSpMkLst>
        </pc:grpChg>
        <pc:grpChg chg="mod">
          <ac:chgData name="Liam Mandeville" userId="2ab4e674-94d1-4db7-8d30-51cc6fff0f51" providerId="ADAL" clId="{066033CC-4FDB-0445-AD0B-7E948CEA9ED4}" dt="2022-03-17T14:26:23.130" v="6932" actId="1076"/>
          <ac:grpSpMkLst>
            <pc:docMk/>
            <pc:sldMk cId="258270571" sldId="276"/>
            <ac:grpSpMk id="153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26:31.920" v="6933" actId="21"/>
          <ac:grpSpMkLst>
            <pc:docMk/>
            <pc:sldMk cId="258270571" sldId="276"/>
            <ac:grpSpMk id="159" creationId="{00000000-0000-0000-0000-000000000000}"/>
          </ac:grpSpMkLst>
        </pc:grpChg>
        <pc:grpChg chg="del">
          <ac:chgData name="Liam Mandeville" userId="2ab4e674-94d1-4db7-8d30-51cc6fff0f51" providerId="ADAL" clId="{066033CC-4FDB-0445-AD0B-7E948CEA9ED4}" dt="2022-03-17T14:14:38.685" v="6769" actId="21"/>
          <ac:grpSpMkLst>
            <pc:docMk/>
            <pc:sldMk cId="258270571" sldId="276"/>
            <ac:grpSpMk id="162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13:48.020" v="6756" actId="21"/>
          <ac:grpSpMkLst>
            <pc:docMk/>
            <pc:sldMk cId="258270571" sldId="276"/>
            <ac:grpSpMk id="165" creationId="{00000000-0000-0000-0000-000000000000}"/>
          </ac:grpSpMkLst>
        </pc:grpChg>
      </pc:sldChg>
      <pc:sldChg chg="addSp modSp mod">
        <pc:chgData name="Liam Mandeville" userId="2ab4e674-94d1-4db7-8d30-51cc6fff0f51" providerId="ADAL" clId="{066033CC-4FDB-0445-AD0B-7E948CEA9ED4}" dt="2022-03-18T12:59:38.864" v="16018" actId="20577"/>
        <pc:sldMkLst>
          <pc:docMk/>
          <pc:sldMk cId="2509646579" sldId="298"/>
        </pc:sldMkLst>
        <pc:spChg chg="add mod">
          <ac:chgData name="Liam Mandeville" userId="2ab4e674-94d1-4db7-8d30-51cc6fff0f51" providerId="ADAL" clId="{066033CC-4FDB-0445-AD0B-7E948CEA9ED4}" dt="2022-03-18T12:59:38.864" v="16018" actId="20577"/>
          <ac:spMkLst>
            <pc:docMk/>
            <pc:sldMk cId="2509646579" sldId="298"/>
            <ac:spMk id="4" creationId="{AE0463B9-0621-8449-AFAA-E7806CBCE4AB}"/>
          </ac:spMkLst>
        </pc:spChg>
      </pc:sldChg>
      <pc:sldChg chg="add del">
        <pc:chgData name="Liam Mandeville" userId="2ab4e674-94d1-4db7-8d30-51cc6fff0f51" providerId="ADAL" clId="{066033CC-4FDB-0445-AD0B-7E948CEA9ED4}" dt="2022-03-15T13:55:29.854" v="1" actId="2696"/>
        <pc:sldMkLst>
          <pc:docMk/>
          <pc:sldMk cId="3146783292" sldId="299"/>
        </pc:sldMkLst>
      </pc:sldChg>
      <pc:sldChg chg="modSp del mod">
        <pc:chgData name="Liam Mandeville" userId="2ab4e674-94d1-4db7-8d30-51cc6fff0f51" providerId="ADAL" clId="{066033CC-4FDB-0445-AD0B-7E948CEA9ED4}" dt="2022-03-16T14:34:21.379" v="4173" actId="2696"/>
        <pc:sldMkLst>
          <pc:docMk/>
          <pc:sldMk cId="1490460866" sldId="301"/>
        </pc:sldMkLst>
        <pc:spChg chg="mod">
          <ac:chgData name="Liam Mandeville" userId="2ab4e674-94d1-4db7-8d30-51cc6fff0f51" providerId="ADAL" clId="{066033CC-4FDB-0445-AD0B-7E948CEA9ED4}" dt="2022-03-15T13:58:06.154" v="64" actId="20577"/>
          <ac:spMkLst>
            <pc:docMk/>
            <pc:sldMk cId="1490460866" sldId="301"/>
            <ac:spMk id="3" creationId="{AF40E06D-48C8-A140-81D3-D300E3E79DC7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3:49:36.060" v="18614" actId="20577"/>
        <pc:sldMkLst>
          <pc:docMk/>
          <pc:sldMk cId="3426254156" sldId="302"/>
        </pc:sldMkLst>
        <pc:spChg chg="mod">
          <ac:chgData name="Liam Mandeville" userId="2ab4e674-94d1-4db7-8d30-51cc6fff0f51" providerId="ADAL" clId="{066033CC-4FDB-0445-AD0B-7E948CEA9ED4}" dt="2022-03-21T13:49:18.842" v="18599" actId="27636"/>
          <ac:spMkLst>
            <pc:docMk/>
            <pc:sldMk cId="3426254156" sldId="302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21T12:37:59.859" v="18199" actId="20577"/>
          <ac:spMkLst>
            <pc:docMk/>
            <pc:sldMk cId="3426254156" sldId="302"/>
            <ac:spMk id="4" creationId="{8275A129-C5F7-6B4D-BF11-4560D7F631FA}"/>
          </ac:spMkLst>
        </pc:spChg>
      </pc:sldChg>
      <pc:sldChg chg="modSp mod modNotesTx">
        <pc:chgData name="Liam Mandeville" userId="2ab4e674-94d1-4db7-8d30-51cc6fff0f51" providerId="ADAL" clId="{066033CC-4FDB-0445-AD0B-7E948CEA9ED4}" dt="2022-03-21T17:15:21.837" v="19259" actId="20577"/>
        <pc:sldMkLst>
          <pc:docMk/>
          <pc:sldMk cId="3054685551" sldId="304"/>
        </pc:sldMkLst>
        <pc:spChg chg="mod">
          <ac:chgData name="Liam Mandeville" userId="2ab4e674-94d1-4db7-8d30-51cc6fff0f51" providerId="ADAL" clId="{066033CC-4FDB-0445-AD0B-7E948CEA9ED4}" dt="2022-03-21T17:15:21.837" v="19259" actId="20577"/>
          <ac:spMkLst>
            <pc:docMk/>
            <pc:sldMk cId="3054685551" sldId="304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6T13:11:34.001" v="2474" actId="20577"/>
          <ac:spMkLst>
            <pc:docMk/>
            <pc:sldMk cId="3054685551" sldId="304"/>
            <ac:spMk id="4" creationId="{8275A129-C5F7-6B4D-BF11-4560D7F631FA}"/>
          </ac:spMkLst>
        </pc:spChg>
      </pc:sldChg>
      <pc:sldChg chg="modSp del mod">
        <pc:chgData name="Liam Mandeville" userId="2ab4e674-94d1-4db7-8d30-51cc6fff0f51" providerId="ADAL" clId="{066033CC-4FDB-0445-AD0B-7E948CEA9ED4}" dt="2022-03-17T09:52:10.440" v="5619" actId="2696"/>
        <pc:sldMkLst>
          <pc:docMk/>
          <pc:sldMk cId="1149260323" sldId="305"/>
        </pc:sldMkLst>
        <pc:spChg chg="mod">
          <ac:chgData name="Liam Mandeville" userId="2ab4e674-94d1-4db7-8d30-51cc6fff0f51" providerId="ADAL" clId="{066033CC-4FDB-0445-AD0B-7E948CEA9ED4}" dt="2022-03-16T13:12:16.738" v="2491" actId="20577"/>
          <ac:spMkLst>
            <pc:docMk/>
            <pc:sldMk cId="1149260323" sldId="305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5T14:25:50.348" v="1171" actId="20577"/>
          <ac:spMkLst>
            <pc:docMk/>
            <pc:sldMk cId="1149260323" sldId="305"/>
            <ac:spMk id="4" creationId="{8275A129-C5F7-6B4D-BF11-4560D7F631FA}"/>
          </ac:spMkLst>
        </pc:spChg>
      </pc:sldChg>
      <pc:sldChg chg="modSp del mod">
        <pc:chgData name="Liam Mandeville" userId="2ab4e674-94d1-4db7-8d30-51cc6fff0f51" providerId="ADAL" clId="{066033CC-4FDB-0445-AD0B-7E948CEA9ED4}" dt="2022-03-17T10:02:55.222" v="5890" actId="2696"/>
        <pc:sldMkLst>
          <pc:docMk/>
          <pc:sldMk cId="309535580" sldId="306"/>
        </pc:sldMkLst>
        <pc:spChg chg="mod">
          <ac:chgData name="Liam Mandeville" userId="2ab4e674-94d1-4db7-8d30-51cc6fff0f51" providerId="ADAL" clId="{066033CC-4FDB-0445-AD0B-7E948CEA9ED4}" dt="2022-03-16T13:39:18.094" v="3009" actId="20577"/>
          <ac:spMkLst>
            <pc:docMk/>
            <pc:sldMk cId="309535580" sldId="306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6T14:55:52.672" v="5011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addSp delSp modSp mod modNotesTx">
        <pc:chgData name="Liam Mandeville" userId="2ab4e674-94d1-4db7-8d30-51cc6fff0f51" providerId="ADAL" clId="{066033CC-4FDB-0445-AD0B-7E948CEA9ED4}" dt="2022-03-21T16:15:16.504" v="19032" actId="20577"/>
        <pc:sldMkLst>
          <pc:docMk/>
          <pc:sldMk cId="1469255141" sldId="307"/>
        </pc:sldMkLst>
        <pc:spChg chg="mod">
          <ac:chgData name="Liam Mandeville" userId="2ab4e674-94d1-4db7-8d30-51cc6fff0f51" providerId="ADAL" clId="{066033CC-4FDB-0445-AD0B-7E948CEA9ED4}" dt="2022-03-17T11:37:29.300" v="6676" actId="20577"/>
          <ac:spMkLst>
            <pc:docMk/>
            <pc:sldMk cId="1469255141" sldId="307"/>
            <ac:spMk id="6" creationId="{9A29C4C2-37FD-40A7-9CE9-ACBE27A1FB33}"/>
          </ac:spMkLst>
        </pc:spChg>
        <pc:graphicFrameChg chg="add del mod">
          <ac:chgData name="Liam Mandeville" userId="2ab4e674-94d1-4db7-8d30-51cc6fff0f51" providerId="ADAL" clId="{066033CC-4FDB-0445-AD0B-7E948CEA9ED4}" dt="2022-03-17T10:21:03.535" v="5989"/>
          <ac:graphicFrameMkLst>
            <pc:docMk/>
            <pc:sldMk cId="1469255141" sldId="307"/>
            <ac:graphicFrameMk id="5" creationId="{F95AC30B-0DD4-1F4D-9C03-187B009455E5}"/>
          </ac:graphicFrameMkLst>
        </pc:graphicFrameChg>
      </pc:sldChg>
      <pc:sldChg chg="modSp del mod ord modNotesTx">
        <pc:chgData name="Liam Mandeville" userId="2ab4e674-94d1-4db7-8d30-51cc6fff0f51" providerId="ADAL" clId="{066033CC-4FDB-0445-AD0B-7E948CEA9ED4}" dt="2022-03-21T12:59:59.997" v="18501" actId="2696"/>
        <pc:sldMkLst>
          <pc:docMk/>
          <pc:sldMk cId="881644698" sldId="310"/>
        </pc:sldMkLst>
        <pc:spChg chg="mod">
          <ac:chgData name="Liam Mandeville" userId="2ab4e674-94d1-4db7-8d30-51cc6fff0f51" providerId="ADAL" clId="{066033CC-4FDB-0445-AD0B-7E948CEA9ED4}" dt="2022-03-18T12:41:25.969" v="14891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7T10:19:14.220" v="5973" actId="1035"/>
          <ac:spMkLst>
            <pc:docMk/>
            <pc:sldMk cId="881644698" sldId="310"/>
            <ac:spMk id="6" creationId="{9A29C4C2-37FD-40A7-9CE9-ACBE27A1FB33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6:15:32.163" v="19058" actId="20577"/>
        <pc:sldMkLst>
          <pc:docMk/>
          <pc:sldMk cId="4120545676" sldId="311"/>
        </pc:sldMkLst>
        <pc:spChg chg="mod">
          <ac:chgData name="Liam Mandeville" userId="2ab4e674-94d1-4db7-8d30-51cc6fff0f51" providerId="ADAL" clId="{066033CC-4FDB-0445-AD0B-7E948CEA9ED4}" dt="2022-03-18T12:31:54.507" v="13717" actId="27636"/>
          <ac:spMkLst>
            <pc:docMk/>
            <pc:sldMk cId="4120545676" sldId="311"/>
            <ac:spMk id="6" creationId="{9A29C4C2-37FD-40A7-9CE9-ACBE27A1FB33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1:07:36.754" v="16975" actId="20577"/>
        <pc:sldMkLst>
          <pc:docMk/>
          <pc:sldMk cId="793124568" sldId="312"/>
        </pc:sldMkLst>
        <pc:spChg chg="mod">
          <ac:chgData name="Liam Mandeville" userId="2ab4e674-94d1-4db7-8d30-51cc6fff0f51" providerId="ADAL" clId="{066033CC-4FDB-0445-AD0B-7E948CEA9ED4}" dt="2022-03-18T12:38:30.134" v="14498" actId="20577"/>
          <ac:spMkLst>
            <pc:docMk/>
            <pc:sldMk cId="793124568" sldId="312"/>
            <ac:spMk id="6" creationId="{9A29C4C2-37FD-40A7-9CE9-ACBE27A1FB33}"/>
          </ac:spMkLst>
        </pc:spChg>
      </pc:sldChg>
      <pc:sldChg chg="del">
        <pc:chgData name="Liam Mandeville" userId="2ab4e674-94d1-4db7-8d30-51cc6fff0f51" providerId="ADAL" clId="{066033CC-4FDB-0445-AD0B-7E948CEA9ED4}" dt="2022-03-16T14:35:16.761" v="4174" actId="2696"/>
        <pc:sldMkLst>
          <pc:docMk/>
          <pc:sldMk cId="3246096008" sldId="313"/>
        </pc:sldMkLst>
      </pc:sldChg>
      <pc:sldChg chg="modSp add mod ord modNotesTx">
        <pc:chgData name="Liam Mandeville" userId="2ab4e674-94d1-4db7-8d30-51cc6fff0f51" providerId="ADAL" clId="{066033CC-4FDB-0445-AD0B-7E948CEA9ED4}" dt="2022-03-21T11:42:14.396" v="18005" actId="313"/>
        <pc:sldMkLst>
          <pc:docMk/>
          <pc:sldMk cId="4195854122" sldId="314"/>
        </pc:sldMkLst>
        <pc:spChg chg="mod">
          <ac:chgData name="Liam Mandeville" userId="2ab4e674-94d1-4db7-8d30-51cc6fff0f51" providerId="ADAL" clId="{066033CC-4FDB-0445-AD0B-7E948CEA9ED4}" dt="2022-03-18T09:17:01.117" v="8010" actId="20577"/>
          <ac:spMkLst>
            <pc:docMk/>
            <pc:sldMk cId="4195854122" sldId="314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6T14:36:57.314" v="4180" actId="20577"/>
          <ac:spMkLst>
            <pc:docMk/>
            <pc:sldMk cId="4195854122" sldId="314"/>
            <ac:spMk id="4" creationId="{8275A129-C5F7-6B4D-BF11-4560D7F631FA}"/>
          </ac:spMkLst>
        </pc:spChg>
      </pc:sldChg>
      <pc:sldChg chg="addSp modSp add del mod">
        <pc:chgData name="Liam Mandeville" userId="2ab4e674-94d1-4db7-8d30-51cc6fff0f51" providerId="ADAL" clId="{066033CC-4FDB-0445-AD0B-7E948CEA9ED4}" dt="2022-03-16T14:10:25.117" v="3451" actId="2696"/>
        <pc:sldMkLst>
          <pc:docMk/>
          <pc:sldMk cId="2173978335" sldId="315"/>
        </pc:sldMkLst>
        <pc:spChg chg="mod">
          <ac:chgData name="Liam Mandeville" userId="2ab4e674-94d1-4db7-8d30-51cc6fff0f51" providerId="ADAL" clId="{066033CC-4FDB-0445-AD0B-7E948CEA9ED4}" dt="2022-03-16T13:53:54.860" v="3333" actId="20577"/>
          <ac:spMkLst>
            <pc:docMk/>
            <pc:sldMk cId="2173978335" sldId="315"/>
            <ac:spMk id="6" creationId="{9A29C4C2-37FD-40A7-9CE9-ACBE27A1FB33}"/>
          </ac:spMkLst>
        </pc:spChg>
        <pc:graphicFrameChg chg="add mod modGraphic">
          <ac:chgData name="Liam Mandeville" userId="2ab4e674-94d1-4db7-8d30-51cc6fff0f51" providerId="ADAL" clId="{066033CC-4FDB-0445-AD0B-7E948CEA9ED4}" dt="2022-03-16T13:52:04.801" v="3325" actId="1076"/>
          <ac:graphicFrameMkLst>
            <pc:docMk/>
            <pc:sldMk cId="2173978335" sldId="315"/>
            <ac:graphicFrameMk id="2" creationId="{84C18EEB-2E6E-5D4D-8937-3D705EE410FF}"/>
          </ac:graphicFrameMkLst>
        </pc:graphicFrameChg>
      </pc:sldChg>
      <pc:sldChg chg="modSp add del mod">
        <pc:chgData name="Liam Mandeville" userId="2ab4e674-94d1-4db7-8d30-51cc6fff0f51" providerId="ADAL" clId="{066033CC-4FDB-0445-AD0B-7E948CEA9ED4}" dt="2022-03-17T11:23:26.590" v="6231" actId="2696"/>
        <pc:sldMkLst>
          <pc:docMk/>
          <pc:sldMk cId="2777683248" sldId="316"/>
        </pc:sldMkLst>
        <pc:spChg chg="mod">
          <ac:chgData name="Liam Mandeville" userId="2ab4e674-94d1-4db7-8d30-51cc6fff0f51" providerId="ADAL" clId="{066033CC-4FDB-0445-AD0B-7E948CEA9ED4}" dt="2022-03-16T14:10:31.571" v="3463" actId="20577"/>
          <ac:spMkLst>
            <pc:docMk/>
            <pc:sldMk cId="2777683248" sldId="316"/>
            <ac:spMk id="6" creationId="{9A29C4C2-37FD-40A7-9CE9-ACBE27A1FB33}"/>
          </ac:spMkLst>
        </pc:spChg>
        <pc:graphicFrameChg chg="modGraphic">
          <ac:chgData name="Liam Mandeville" userId="2ab4e674-94d1-4db7-8d30-51cc6fff0f51" providerId="ADAL" clId="{066033CC-4FDB-0445-AD0B-7E948CEA9ED4}" dt="2022-03-16T14:11:18.645" v="3477" actId="20577"/>
          <ac:graphicFrameMkLst>
            <pc:docMk/>
            <pc:sldMk cId="2777683248" sldId="316"/>
            <ac:graphicFrameMk id="2" creationId="{84C18EEB-2E6E-5D4D-8937-3D705EE410FF}"/>
          </ac:graphicFrameMkLst>
        </pc:graphicFrameChg>
      </pc:sldChg>
      <pc:sldChg chg="add del">
        <pc:chgData name="Liam Mandeville" userId="2ab4e674-94d1-4db7-8d30-51cc6fff0f51" providerId="ADAL" clId="{066033CC-4FDB-0445-AD0B-7E948CEA9ED4}" dt="2022-03-17T11:23:37.637" v="6234" actId="2696"/>
        <pc:sldMkLst>
          <pc:docMk/>
          <pc:sldMk cId="3287749670" sldId="317"/>
        </pc:sldMkLst>
      </pc:sldChg>
      <pc:sldChg chg="modSp add del mod">
        <pc:chgData name="Liam Mandeville" userId="2ab4e674-94d1-4db7-8d30-51cc6fff0f51" providerId="ADAL" clId="{066033CC-4FDB-0445-AD0B-7E948CEA9ED4}" dt="2022-03-17T11:23:43.290" v="6236" actId="2696"/>
        <pc:sldMkLst>
          <pc:docMk/>
          <pc:sldMk cId="1651690271" sldId="318"/>
        </pc:sldMkLst>
        <pc:spChg chg="mod">
          <ac:chgData name="Liam Mandeville" userId="2ab4e674-94d1-4db7-8d30-51cc6fff0f51" providerId="ADAL" clId="{066033CC-4FDB-0445-AD0B-7E948CEA9ED4}" dt="2022-03-16T14:12:54.317" v="3488" actId="20577"/>
          <ac:spMkLst>
            <pc:docMk/>
            <pc:sldMk cId="1651690271" sldId="318"/>
            <ac:spMk id="6" creationId="{9A29C4C2-37FD-40A7-9CE9-ACBE27A1FB33}"/>
          </ac:spMkLst>
        </pc:spChg>
        <pc:graphicFrameChg chg="mod modGraphic">
          <ac:chgData name="Liam Mandeville" userId="2ab4e674-94d1-4db7-8d30-51cc6fff0f51" providerId="ADAL" clId="{066033CC-4FDB-0445-AD0B-7E948CEA9ED4}" dt="2022-03-16T14:18:22.239" v="3499" actId="20577"/>
          <ac:graphicFrameMkLst>
            <pc:docMk/>
            <pc:sldMk cId="1651690271" sldId="318"/>
            <ac:graphicFrameMk id="2" creationId="{84C18EEB-2E6E-5D4D-8937-3D705EE410FF}"/>
          </ac:graphicFrameMkLst>
        </pc:graphicFrameChg>
      </pc:sldChg>
      <pc:sldChg chg="addSp modSp add del mod ord">
        <pc:chgData name="Liam Mandeville" userId="2ab4e674-94d1-4db7-8d30-51cc6fff0f51" providerId="ADAL" clId="{066033CC-4FDB-0445-AD0B-7E948CEA9ED4}" dt="2022-03-17T11:33:06.557" v="6515" actId="2696"/>
        <pc:sldMkLst>
          <pc:docMk/>
          <pc:sldMk cId="2280016069" sldId="319"/>
        </pc:sldMkLst>
        <pc:spChg chg="mod">
          <ac:chgData name="Liam Mandeville" userId="2ab4e674-94d1-4db7-8d30-51cc6fff0f51" providerId="ADAL" clId="{066033CC-4FDB-0445-AD0B-7E948CEA9ED4}" dt="2022-03-16T14:22:28.094" v="3517" actId="20577"/>
          <ac:spMkLst>
            <pc:docMk/>
            <pc:sldMk cId="2280016069" sldId="319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6T14:23:57.686" v="3573" actId="20577"/>
          <ac:spMkLst>
            <pc:docMk/>
            <pc:sldMk cId="2280016069" sldId="319"/>
            <ac:spMk id="6" creationId="{9A29C4C2-37FD-40A7-9CE9-ACBE27A1FB33}"/>
          </ac:spMkLst>
        </pc:spChg>
        <pc:graphicFrameChg chg="add mod modGraphic">
          <ac:chgData name="Liam Mandeville" userId="2ab4e674-94d1-4db7-8d30-51cc6fff0f51" providerId="ADAL" clId="{066033CC-4FDB-0445-AD0B-7E948CEA9ED4}" dt="2022-03-17T10:13:05.419" v="5908" actId="20577"/>
          <ac:graphicFrameMkLst>
            <pc:docMk/>
            <pc:sldMk cId="2280016069" sldId="319"/>
            <ac:graphicFrameMk id="2" creationId="{1AE35BBD-39F9-9E4A-A8D7-0AC4D02FDBDD}"/>
          </ac:graphicFrameMkLst>
        </pc:graphicFrameChg>
      </pc:sldChg>
      <pc:sldChg chg="addSp delSp modSp del mod">
        <pc:chgData name="Liam Mandeville" userId="2ab4e674-94d1-4db7-8d30-51cc6fff0f51" providerId="ADAL" clId="{066033CC-4FDB-0445-AD0B-7E948CEA9ED4}" dt="2022-03-17T09:51:23.767" v="5593" actId="2696"/>
        <pc:sldMkLst>
          <pc:docMk/>
          <pc:sldMk cId="359317926" sldId="320"/>
        </pc:sldMkLst>
        <pc:spChg chg="mod">
          <ac:chgData name="Liam Mandeville" userId="2ab4e674-94d1-4db7-8d30-51cc6fff0f51" providerId="ADAL" clId="{066033CC-4FDB-0445-AD0B-7E948CEA9ED4}" dt="2022-03-17T09:45:32.261" v="5550" actId="20577"/>
          <ac:spMkLst>
            <pc:docMk/>
            <pc:sldMk cId="359317926" sldId="320"/>
            <ac:spMk id="3" creationId="{AF40E06D-48C8-A140-81D3-D300E3E79DC7}"/>
          </ac:spMkLst>
        </pc:spChg>
        <pc:spChg chg="add mod">
          <ac:chgData name="Liam Mandeville" userId="2ab4e674-94d1-4db7-8d30-51cc6fff0f51" providerId="ADAL" clId="{066033CC-4FDB-0445-AD0B-7E948CEA9ED4}" dt="2022-03-17T09:43:27.088" v="5542" actId="1076"/>
          <ac:spMkLst>
            <pc:docMk/>
            <pc:sldMk cId="359317926" sldId="320"/>
            <ac:spMk id="5" creationId="{77226D90-AE84-F147-99BA-46F5B142BA5E}"/>
          </ac:spMkLst>
        </pc:spChg>
        <pc:spChg chg="add mod">
          <ac:chgData name="Liam Mandeville" userId="2ab4e674-94d1-4db7-8d30-51cc6fff0f51" providerId="ADAL" clId="{066033CC-4FDB-0445-AD0B-7E948CEA9ED4}" dt="2022-03-17T09:45:01.595" v="5548" actId="14100"/>
          <ac:spMkLst>
            <pc:docMk/>
            <pc:sldMk cId="359317926" sldId="320"/>
            <ac:spMk id="6" creationId="{5B023F8E-C844-894E-B54B-390A7EF410A8}"/>
          </ac:spMkLst>
        </pc:spChg>
        <pc:picChg chg="del mod">
          <ac:chgData name="Liam Mandeville" userId="2ab4e674-94d1-4db7-8d30-51cc6fff0f51" providerId="ADAL" clId="{066033CC-4FDB-0445-AD0B-7E948CEA9ED4}" dt="2022-03-17T09:47:04.808" v="5562" actId="21"/>
          <ac:picMkLst>
            <pc:docMk/>
            <pc:sldMk cId="359317926" sldId="320"/>
            <ac:picMk id="2" creationId="{99EE2BF0-323A-444B-AA4B-94BC2CCFE1B0}"/>
          </ac:picMkLst>
        </pc:picChg>
      </pc:sldChg>
      <pc:sldChg chg="addSp delSp modSp add del mod">
        <pc:chgData name="Liam Mandeville" userId="2ab4e674-94d1-4db7-8d30-51cc6fff0f51" providerId="ADAL" clId="{066033CC-4FDB-0445-AD0B-7E948CEA9ED4}" dt="2022-03-17T09:49:28.423" v="5572" actId="2696"/>
        <pc:sldMkLst>
          <pc:docMk/>
          <pc:sldMk cId="781293709" sldId="321"/>
        </pc:sldMkLst>
        <pc:spChg chg="mod">
          <ac:chgData name="Liam Mandeville" userId="2ab4e674-94d1-4db7-8d30-51cc6fff0f51" providerId="ADAL" clId="{066033CC-4FDB-0445-AD0B-7E948CEA9ED4}" dt="2022-03-17T09:42:05.708" v="5536" actId="20577"/>
          <ac:spMkLst>
            <pc:docMk/>
            <pc:sldMk cId="781293709" sldId="321"/>
            <ac:spMk id="3" creationId="{AF40E06D-48C8-A140-81D3-D300E3E79DC7}"/>
          </ac:spMkLst>
        </pc:spChg>
        <pc:spChg chg="del">
          <ac:chgData name="Liam Mandeville" userId="2ab4e674-94d1-4db7-8d30-51cc6fff0f51" providerId="ADAL" clId="{066033CC-4FDB-0445-AD0B-7E948CEA9ED4}" dt="2022-03-16T17:05:03.558" v="5434" actId="21"/>
          <ac:spMkLst>
            <pc:docMk/>
            <pc:sldMk cId="781293709" sldId="321"/>
            <ac:spMk id="5" creationId="{77226D90-AE84-F147-99BA-46F5B142BA5E}"/>
          </ac:spMkLst>
        </pc:spChg>
        <pc:spChg chg="add mod">
          <ac:chgData name="Liam Mandeville" userId="2ab4e674-94d1-4db7-8d30-51cc6fff0f51" providerId="ADAL" clId="{066033CC-4FDB-0445-AD0B-7E948CEA9ED4}" dt="2022-03-17T09:42:38.368" v="5541" actId="14100"/>
          <ac:spMkLst>
            <pc:docMk/>
            <pc:sldMk cId="781293709" sldId="321"/>
            <ac:spMk id="6" creationId="{BF1C5712-3A6F-3D4B-933D-5A4BFAD34CD8}"/>
          </ac:spMkLst>
        </pc:spChg>
        <pc:graphicFrameChg chg="add mod">
          <ac:chgData name="Liam Mandeville" userId="2ab4e674-94d1-4db7-8d30-51cc6fff0f51" providerId="ADAL" clId="{066033CC-4FDB-0445-AD0B-7E948CEA9ED4}" dt="2022-03-16T17:04:03.715" v="5426"/>
          <ac:graphicFrameMkLst>
            <pc:docMk/>
            <pc:sldMk cId="781293709" sldId="321"/>
            <ac:graphicFrameMk id="6" creationId="{00000000-0008-0000-0A00-000002000000}"/>
          </ac:graphicFrameMkLst>
        </pc:graphicFrameChg>
        <pc:graphicFrameChg chg="add del mod">
          <ac:chgData name="Liam Mandeville" userId="2ab4e674-94d1-4db7-8d30-51cc6fff0f51" providerId="ADAL" clId="{066033CC-4FDB-0445-AD0B-7E948CEA9ED4}" dt="2022-03-16T17:05:19.571" v="5436" actId="21"/>
          <ac:graphicFrameMkLst>
            <pc:docMk/>
            <pc:sldMk cId="781293709" sldId="321"/>
            <ac:graphicFrameMk id="8" creationId="{00000000-0008-0000-0A00-000002000000}"/>
          </ac:graphicFrameMkLst>
        </pc:graphicFrameChg>
        <pc:picChg chg="del">
          <ac:chgData name="Liam Mandeville" userId="2ab4e674-94d1-4db7-8d30-51cc6fff0f51" providerId="ADAL" clId="{066033CC-4FDB-0445-AD0B-7E948CEA9ED4}" dt="2022-03-16T17:04:31.085" v="5427" actId="21"/>
          <ac:picMkLst>
            <pc:docMk/>
            <pc:sldMk cId="781293709" sldId="321"/>
            <ac:picMk id="2" creationId="{99EE2BF0-323A-444B-AA4B-94BC2CCFE1B0}"/>
          </ac:picMkLst>
        </pc:picChg>
        <pc:picChg chg="add mod">
          <ac:chgData name="Liam Mandeville" userId="2ab4e674-94d1-4db7-8d30-51cc6fff0f51" providerId="ADAL" clId="{066033CC-4FDB-0445-AD0B-7E948CEA9ED4}" dt="2022-03-17T09:42:30.286" v="5539" actId="1076"/>
          <ac:picMkLst>
            <pc:docMk/>
            <pc:sldMk cId="781293709" sldId="321"/>
            <ac:picMk id="5" creationId="{5BB082DB-3111-7448-B65C-CC00474B2285}"/>
          </ac:picMkLst>
        </pc:picChg>
        <pc:picChg chg="add del mod">
          <ac:chgData name="Liam Mandeville" userId="2ab4e674-94d1-4db7-8d30-51cc6fff0f51" providerId="ADAL" clId="{066033CC-4FDB-0445-AD0B-7E948CEA9ED4}" dt="2022-03-16T17:04:36.102" v="5429"/>
          <ac:picMkLst>
            <pc:docMk/>
            <pc:sldMk cId="781293709" sldId="321"/>
            <ac:picMk id="7" creationId="{B4181D4A-AB52-4646-A67B-D6C6DF313085}"/>
          </ac:picMkLst>
        </pc:picChg>
      </pc:sldChg>
      <pc:sldChg chg="del">
        <pc:chgData name="Liam Mandeville" userId="2ab4e674-94d1-4db7-8d30-51cc6fff0f51" providerId="ADAL" clId="{066033CC-4FDB-0445-AD0B-7E948CEA9ED4}" dt="2022-03-17T12:45:32.756" v="6710" actId="2696"/>
        <pc:sldMkLst>
          <pc:docMk/>
          <pc:sldMk cId="3339012763" sldId="322"/>
        </pc:sldMkLst>
      </pc:sldChg>
      <pc:sldChg chg="addSp delSp modSp new mod modNotesTx">
        <pc:chgData name="Liam Mandeville" userId="2ab4e674-94d1-4db7-8d30-51cc6fff0f51" providerId="ADAL" clId="{066033CC-4FDB-0445-AD0B-7E948CEA9ED4}" dt="2022-03-21T11:44:38.483" v="18023" actId="20577"/>
        <pc:sldMkLst>
          <pc:docMk/>
          <pc:sldMk cId="437053889" sldId="323"/>
        </pc:sldMkLst>
        <pc:spChg chg="del">
          <ac:chgData name="Liam Mandeville" userId="2ab4e674-94d1-4db7-8d30-51cc6fff0f51" providerId="ADAL" clId="{066033CC-4FDB-0445-AD0B-7E948CEA9ED4}" dt="2022-03-17T09:46:07.539" v="5554" actId="21"/>
          <ac:spMkLst>
            <pc:docMk/>
            <pc:sldMk cId="437053889" sldId="323"/>
            <ac:spMk id="2" creationId="{768471D1-D1DD-8B42-B0FC-D9C682B298F0}"/>
          </ac:spMkLst>
        </pc:spChg>
        <pc:spChg chg="del mod">
          <ac:chgData name="Liam Mandeville" userId="2ab4e674-94d1-4db7-8d30-51cc6fff0f51" providerId="ADAL" clId="{066033CC-4FDB-0445-AD0B-7E948CEA9ED4}" dt="2022-03-17T09:46:56.618" v="5560" actId="931"/>
          <ac:spMkLst>
            <pc:docMk/>
            <pc:sldMk cId="437053889" sldId="323"/>
            <ac:spMk id="3" creationId="{DABD38D6-A76F-EF46-A925-CFB24553125B}"/>
          </ac:spMkLst>
        </pc:spChg>
        <pc:spChg chg="mod">
          <ac:chgData name="Liam Mandeville" userId="2ab4e674-94d1-4db7-8d30-51cc6fff0f51" providerId="ADAL" clId="{066033CC-4FDB-0445-AD0B-7E948CEA9ED4}" dt="2022-03-17T09:47:34.464" v="5566" actId="5793"/>
          <ac:spMkLst>
            <pc:docMk/>
            <pc:sldMk cId="437053889" sldId="323"/>
            <ac:spMk id="4" creationId="{E11FB10F-E51E-B246-9FCD-1C07A0C9C5EA}"/>
          </ac:spMkLst>
        </pc:spChg>
        <pc:spChg chg="add del mod">
          <ac:chgData name="Liam Mandeville" userId="2ab4e674-94d1-4db7-8d30-51cc6fff0f51" providerId="ADAL" clId="{066033CC-4FDB-0445-AD0B-7E948CEA9ED4}" dt="2022-03-17T09:46:03.138" v="5553"/>
          <ac:spMkLst>
            <pc:docMk/>
            <pc:sldMk cId="437053889" sldId="323"/>
            <ac:spMk id="5" creationId="{D13BD329-E332-724C-AEE0-65F958695790}"/>
          </ac:spMkLst>
        </pc:spChg>
        <pc:spChg chg="add del mod">
          <ac:chgData name="Liam Mandeville" userId="2ab4e674-94d1-4db7-8d30-51cc6fff0f51" providerId="ADAL" clId="{066033CC-4FDB-0445-AD0B-7E948CEA9ED4}" dt="2022-03-17T09:46:11.081" v="5556"/>
          <ac:spMkLst>
            <pc:docMk/>
            <pc:sldMk cId="437053889" sldId="323"/>
            <ac:spMk id="6" creationId="{4E5B54CE-53CB-DF43-BAB5-0BF73174B1C3}"/>
          </ac:spMkLst>
        </pc:spChg>
        <pc:spChg chg="add mod">
          <ac:chgData name="Liam Mandeville" userId="2ab4e674-94d1-4db7-8d30-51cc6fff0f51" providerId="ADAL" clId="{066033CC-4FDB-0445-AD0B-7E948CEA9ED4}" dt="2022-03-17T09:46:17.682" v="5557"/>
          <ac:spMkLst>
            <pc:docMk/>
            <pc:sldMk cId="437053889" sldId="323"/>
            <ac:spMk id="7" creationId="{B4878260-62A8-E44D-BFD2-55D538246BC6}"/>
          </ac:spMkLst>
        </pc:spChg>
        <pc:spChg chg="add mod">
          <ac:chgData name="Liam Mandeville" userId="2ab4e674-94d1-4db7-8d30-51cc6fff0f51" providerId="ADAL" clId="{066033CC-4FDB-0445-AD0B-7E948CEA9ED4}" dt="2022-03-17T09:52:26.078" v="5629" actId="1035"/>
          <ac:spMkLst>
            <pc:docMk/>
            <pc:sldMk cId="437053889" sldId="323"/>
            <ac:spMk id="10" creationId="{90A543D4-A206-1841-872E-89C5883A70C5}"/>
          </ac:spMkLst>
        </pc:spChg>
        <pc:picChg chg="add mod">
          <ac:chgData name="Liam Mandeville" userId="2ab4e674-94d1-4db7-8d30-51cc6fff0f51" providerId="ADAL" clId="{066033CC-4FDB-0445-AD0B-7E948CEA9ED4}" dt="2022-03-17T11:49:04.473" v="6709" actId="14861"/>
          <ac:picMkLst>
            <pc:docMk/>
            <pc:sldMk cId="437053889" sldId="323"/>
            <ac:picMk id="9" creationId="{69875BE0-4950-D749-88B8-1F62ED7A64EF}"/>
          </ac:picMkLst>
        </pc:picChg>
      </pc:sldChg>
      <pc:sldChg chg="addSp delSp modSp add mod ord modNotesTx">
        <pc:chgData name="Liam Mandeville" userId="2ab4e674-94d1-4db7-8d30-51cc6fff0f51" providerId="ADAL" clId="{066033CC-4FDB-0445-AD0B-7E948CEA9ED4}" dt="2022-03-21T14:15:17.243" v="18936" actId="20577"/>
        <pc:sldMkLst>
          <pc:docMk/>
          <pc:sldMk cId="3144412525" sldId="324"/>
        </pc:sldMkLst>
        <pc:spChg chg="mod">
          <ac:chgData name="Liam Mandeville" userId="2ab4e674-94d1-4db7-8d30-51cc6fff0f51" providerId="ADAL" clId="{066033CC-4FDB-0445-AD0B-7E948CEA9ED4}" dt="2022-03-21T14:15:17.243" v="18936" actId="20577"/>
          <ac:spMkLst>
            <pc:docMk/>
            <pc:sldMk cId="3144412525" sldId="324"/>
            <ac:spMk id="4" creationId="{E11FB10F-E51E-B246-9FCD-1C07A0C9C5EA}"/>
          </ac:spMkLst>
        </pc:spChg>
        <pc:spChg chg="add del mod">
          <ac:chgData name="Liam Mandeville" userId="2ab4e674-94d1-4db7-8d30-51cc6fff0f51" providerId="ADAL" clId="{066033CC-4FDB-0445-AD0B-7E948CEA9ED4}" dt="2022-03-21T14:13:17.092" v="18915" actId="21"/>
          <ac:spMkLst>
            <pc:docMk/>
            <pc:sldMk cId="3144412525" sldId="324"/>
            <ac:spMk id="6" creationId="{5B70556C-EAE6-4D44-A8DD-DE384424A6AA}"/>
          </ac:spMkLst>
        </pc:spChg>
        <pc:spChg chg="add del mod">
          <ac:chgData name="Liam Mandeville" userId="2ab4e674-94d1-4db7-8d30-51cc6fff0f51" providerId="ADAL" clId="{066033CC-4FDB-0445-AD0B-7E948CEA9ED4}" dt="2022-03-21T14:13:14.326" v="18914" actId="21"/>
          <ac:spMkLst>
            <pc:docMk/>
            <pc:sldMk cId="3144412525" sldId="324"/>
            <ac:spMk id="8" creationId="{EB90D1C1-5452-6442-825A-C32E61C2E82E}"/>
          </ac:spMkLst>
        </pc:spChg>
        <pc:spChg chg="del">
          <ac:chgData name="Liam Mandeville" userId="2ab4e674-94d1-4db7-8d30-51cc6fff0f51" providerId="ADAL" clId="{066033CC-4FDB-0445-AD0B-7E948CEA9ED4}" dt="2022-03-17T09:49:49.167" v="5575" actId="21"/>
          <ac:spMkLst>
            <pc:docMk/>
            <pc:sldMk cId="3144412525" sldId="324"/>
            <ac:spMk id="10" creationId="{90A543D4-A206-1841-872E-89C5883A70C5}"/>
          </ac:spMkLst>
        </pc:spChg>
        <pc:picChg chg="mod">
          <ac:chgData name="Liam Mandeville" userId="2ab4e674-94d1-4db7-8d30-51cc6fff0f51" providerId="ADAL" clId="{066033CC-4FDB-0445-AD0B-7E948CEA9ED4}" dt="2022-03-21T14:12:51.965" v="18913" actId="14826"/>
          <ac:picMkLst>
            <pc:docMk/>
            <pc:sldMk cId="3144412525" sldId="324"/>
            <ac:picMk id="9" creationId="{69875BE0-4950-D749-88B8-1F62ED7A64EF}"/>
          </ac:picMkLst>
        </pc:picChg>
      </pc:sldChg>
      <pc:sldChg chg="modSp add del mod">
        <pc:chgData name="Liam Mandeville" userId="2ab4e674-94d1-4db7-8d30-51cc6fff0f51" providerId="ADAL" clId="{066033CC-4FDB-0445-AD0B-7E948CEA9ED4}" dt="2022-03-17T11:23:31.764" v="6232" actId="2696"/>
        <pc:sldMkLst>
          <pc:docMk/>
          <pc:sldMk cId="2040334443" sldId="325"/>
        </pc:sldMkLst>
        <pc:spChg chg="mod">
          <ac:chgData name="Liam Mandeville" userId="2ab4e674-94d1-4db7-8d30-51cc6fff0f51" providerId="ADAL" clId="{066033CC-4FDB-0445-AD0B-7E948CEA9ED4}" dt="2022-03-17T10:21:20.015" v="5994"/>
          <ac:spMkLst>
            <pc:docMk/>
            <pc:sldMk cId="2040334443" sldId="325"/>
            <ac:spMk id="6" creationId="{9A29C4C2-37FD-40A7-9CE9-ACBE27A1FB33}"/>
          </ac:spMkLst>
        </pc:spChg>
      </pc:sldChg>
      <pc:sldChg chg="modSp new del mod">
        <pc:chgData name="Liam Mandeville" userId="2ab4e674-94d1-4db7-8d30-51cc6fff0f51" providerId="ADAL" clId="{066033CC-4FDB-0445-AD0B-7E948CEA9ED4}" dt="2022-03-17T10:00:31.276" v="5781" actId="2696"/>
        <pc:sldMkLst>
          <pc:docMk/>
          <pc:sldMk cId="2530572114" sldId="325"/>
        </pc:sldMkLst>
        <pc:spChg chg="mod">
          <ac:chgData name="Liam Mandeville" userId="2ab4e674-94d1-4db7-8d30-51cc6fff0f51" providerId="ADAL" clId="{066033CC-4FDB-0445-AD0B-7E948CEA9ED4}" dt="2022-03-17T09:59:31.725" v="5778" actId="20577"/>
          <ac:spMkLst>
            <pc:docMk/>
            <pc:sldMk cId="2530572114" sldId="325"/>
            <ac:spMk id="3" creationId="{9A6624C0-37B8-744E-B621-4E2C64BC0567}"/>
          </ac:spMkLst>
        </pc:spChg>
        <pc:spChg chg="mod">
          <ac:chgData name="Liam Mandeville" userId="2ab4e674-94d1-4db7-8d30-51cc6fff0f51" providerId="ADAL" clId="{066033CC-4FDB-0445-AD0B-7E948CEA9ED4}" dt="2022-03-17T09:59:43.878" v="5779"/>
          <ac:spMkLst>
            <pc:docMk/>
            <pc:sldMk cId="2530572114" sldId="325"/>
            <ac:spMk id="4" creationId="{232A7FC4-70EE-C046-A6CA-F5B1CF91BAB8}"/>
          </ac:spMkLst>
        </pc:spChg>
      </pc:sldChg>
      <pc:sldChg chg="addSp delSp modSp add del mod ord modNotesTx">
        <pc:chgData name="Liam Mandeville" userId="2ab4e674-94d1-4db7-8d30-51cc6fff0f51" providerId="ADAL" clId="{066033CC-4FDB-0445-AD0B-7E948CEA9ED4}" dt="2022-03-21T14:06:07.626" v="18790" actId="2696"/>
        <pc:sldMkLst>
          <pc:docMk/>
          <pc:sldMk cId="3478637693" sldId="326"/>
        </pc:sldMkLst>
        <pc:spChg chg="del">
          <ac:chgData name="Liam Mandeville" userId="2ab4e674-94d1-4db7-8d30-51cc6fff0f51" providerId="ADAL" clId="{066033CC-4FDB-0445-AD0B-7E948CEA9ED4}" dt="2022-03-17T10:22:15.804" v="6057" actId="21"/>
          <ac:spMkLst>
            <pc:docMk/>
            <pc:sldMk cId="3478637693" sldId="326"/>
            <ac:spMk id="3" creationId="{00000000-0000-0000-0000-000000000000}"/>
          </ac:spMkLst>
        </pc:spChg>
        <pc:spChg chg="add mod">
          <ac:chgData name="Liam Mandeville" userId="2ab4e674-94d1-4db7-8d30-51cc6fff0f51" providerId="ADAL" clId="{066033CC-4FDB-0445-AD0B-7E948CEA9ED4}" dt="2022-03-21T12:44:42.583" v="18472" actId="14100"/>
          <ac:spMkLst>
            <pc:docMk/>
            <pc:sldMk cId="3478637693" sldId="326"/>
            <ac:spMk id="3" creationId="{E126FA0C-536D-9545-AF68-016A435E9FB3}"/>
          </ac:spMkLst>
        </pc:spChg>
        <pc:spChg chg="mod">
          <ac:chgData name="Liam Mandeville" userId="2ab4e674-94d1-4db7-8d30-51cc6fff0f51" providerId="ADAL" clId="{066033CC-4FDB-0445-AD0B-7E948CEA9ED4}" dt="2022-03-21T12:42:00.695" v="18401" actId="20577"/>
          <ac:spMkLst>
            <pc:docMk/>
            <pc:sldMk cId="3478637693" sldId="326"/>
            <ac:spMk id="4" creationId="{8275A129-C5F7-6B4D-BF11-4560D7F631FA}"/>
          </ac:spMkLst>
        </pc:spChg>
        <pc:spChg chg="del">
          <ac:chgData name="Liam Mandeville" userId="2ab4e674-94d1-4db7-8d30-51cc6fff0f51" providerId="ADAL" clId="{066033CC-4FDB-0445-AD0B-7E948CEA9ED4}" dt="2022-03-17T10:26:20.869" v="6058" actId="21"/>
          <ac:spMkLst>
            <pc:docMk/>
            <pc:sldMk cId="3478637693" sldId="326"/>
            <ac:spMk id="5" creationId="{9237A574-4DBE-4840-B02F-92A3788E2F09}"/>
          </ac:spMkLst>
        </pc:spChg>
        <pc:spChg chg="add del mod">
          <ac:chgData name="Liam Mandeville" userId="2ab4e674-94d1-4db7-8d30-51cc6fff0f51" providerId="ADAL" clId="{066033CC-4FDB-0445-AD0B-7E948CEA9ED4}" dt="2022-03-17T11:34:32.505" v="6519" actId="1076"/>
          <ac:spMkLst>
            <pc:docMk/>
            <pc:sldMk cId="3478637693" sldId="326"/>
            <ac:spMk id="6" creationId="{FF04566F-7D11-5A49-B412-6FFE17611DEB}"/>
          </ac:spMkLst>
        </pc:spChg>
        <pc:spChg chg="add del mod">
          <ac:chgData name="Liam Mandeville" userId="2ab4e674-94d1-4db7-8d30-51cc6fff0f51" providerId="ADAL" clId="{066033CC-4FDB-0445-AD0B-7E948CEA9ED4}" dt="2022-03-17T11:25:07.119" v="6264" actId="767"/>
          <ac:spMkLst>
            <pc:docMk/>
            <pc:sldMk cId="3478637693" sldId="326"/>
            <ac:spMk id="7" creationId="{B095211C-98F0-FD48-9968-A72A02B00AC8}"/>
          </ac:spMkLst>
        </pc:spChg>
        <pc:spChg chg="add del mod">
          <ac:chgData name="Liam Mandeville" userId="2ab4e674-94d1-4db7-8d30-51cc6fff0f51" providerId="ADAL" clId="{066033CC-4FDB-0445-AD0B-7E948CEA9ED4}" dt="2022-03-17T11:25:06.662" v="6263" actId="767"/>
          <ac:spMkLst>
            <pc:docMk/>
            <pc:sldMk cId="3478637693" sldId="326"/>
            <ac:spMk id="8" creationId="{88E7D3A1-B789-AD44-84C1-E7B449B68EE5}"/>
          </ac:spMkLst>
        </pc:spChg>
        <pc:graphicFrameChg chg="mod modGraphic">
          <ac:chgData name="Liam Mandeville" userId="2ab4e674-94d1-4db7-8d30-51cc6fff0f51" providerId="ADAL" clId="{066033CC-4FDB-0445-AD0B-7E948CEA9ED4}" dt="2022-03-21T12:42:48.172" v="18404" actId="20577"/>
          <ac:graphicFrameMkLst>
            <pc:docMk/>
            <pc:sldMk cId="3478637693" sldId="326"/>
            <ac:graphicFrameMk id="2" creationId="{4273474E-7907-4C5B-A79D-73768C9BAEC3}"/>
          </ac:graphicFrameMkLst>
        </pc:graphicFrameChg>
      </pc:sldChg>
      <pc:sldChg chg="addSp delSp modSp add mod ord modNotesTx">
        <pc:chgData name="Liam Mandeville" userId="2ab4e674-94d1-4db7-8d30-51cc6fff0f51" providerId="ADAL" clId="{066033CC-4FDB-0445-AD0B-7E948CEA9ED4}" dt="2022-03-21T14:07:05.342" v="18885" actId="20577"/>
        <pc:sldMkLst>
          <pc:docMk/>
          <pc:sldMk cId="2012464173" sldId="327"/>
        </pc:sldMkLst>
        <pc:spChg chg="mod">
          <ac:chgData name="Liam Mandeville" userId="2ab4e674-94d1-4db7-8d30-51cc6fff0f51" providerId="ADAL" clId="{066033CC-4FDB-0445-AD0B-7E948CEA9ED4}" dt="2022-03-17T14:29:53.206" v="6980" actId="20577"/>
          <ac:spMkLst>
            <pc:docMk/>
            <pc:sldMk cId="2012464173" sldId="327"/>
            <ac:spMk id="4" creationId="{8275A129-C5F7-6B4D-BF11-4560D7F631FA}"/>
          </ac:spMkLst>
        </pc:spChg>
        <pc:graphicFrameChg chg="del">
          <ac:chgData name="Liam Mandeville" userId="2ab4e674-94d1-4db7-8d30-51cc6fff0f51" providerId="ADAL" clId="{066033CC-4FDB-0445-AD0B-7E948CEA9ED4}" dt="2022-03-17T11:31:04.678" v="6473" actId="21"/>
          <ac:graphicFrameMkLst>
            <pc:docMk/>
            <pc:sldMk cId="2012464173" sldId="327"/>
            <ac:graphicFrameMk id="2" creationId="{1AE35BBD-39F9-9E4A-A8D7-0AC4D02FDBDD}"/>
          </ac:graphicFrameMkLst>
        </pc:graphicFrameChg>
        <pc:graphicFrameChg chg="add mod modGraphic">
          <ac:chgData name="Liam Mandeville" userId="2ab4e674-94d1-4db7-8d30-51cc6fff0f51" providerId="ADAL" clId="{066033CC-4FDB-0445-AD0B-7E948CEA9ED4}" dt="2022-03-21T14:06:33.955" v="18791" actId="20577"/>
          <ac:graphicFrameMkLst>
            <pc:docMk/>
            <pc:sldMk cId="2012464173" sldId="327"/>
            <ac:graphicFrameMk id="7" creationId="{E5BE08E5-1747-8449-B603-DC1DBF32749F}"/>
          </ac:graphicFrameMkLst>
        </pc:graphicFrameChg>
      </pc:sldChg>
      <pc:sldChg chg="add del">
        <pc:chgData name="Liam Mandeville" userId="2ab4e674-94d1-4db7-8d30-51cc6fff0f51" providerId="ADAL" clId="{066033CC-4FDB-0445-AD0B-7E948CEA9ED4}" dt="2022-03-17T11:23:40.472" v="6235" actId="2696"/>
        <pc:sldMkLst>
          <pc:docMk/>
          <pc:sldMk cId="3895835661" sldId="327"/>
        </pc:sldMkLst>
      </pc:sldChg>
      <pc:sldChg chg="addSp delSp modSp add mod ord">
        <pc:chgData name="Liam Mandeville" userId="2ab4e674-94d1-4db7-8d30-51cc6fff0f51" providerId="ADAL" clId="{066033CC-4FDB-0445-AD0B-7E948CEA9ED4}" dt="2022-03-21T11:59:51.451" v="18069" actId="1076"/>
        <pc:sldMkLst>
          <pc:docMk/>
          <pc:sldMk cId="3141091797" sldId="328"/>
        </pc:sldMkLst>
        <pc:spChg chg="mod">
          <ac:chgData name="Liam Mandeville" userId="2ab4e674-94d1-4db7-8d30-51cc6fff0f51" providerId="ADAL" clId="{066033CC-4FDB-0445-AD0B-7E948CEA9ED4}" dt="2022-03-18T13:00:07.861" v="16033" actId="20577"/>
          <ac:spMkLst>
            <pc:docMk/>
            <pc:sldMk cId="3141091797" sldId="328"/>
            <ac:spMk id="2" creationId="{97CB46A8-8016-E04B-B867-E3A0AFE9466D}"/>
          </ac:spMkLst>
        </pc:spChg>
        <pc:spChg chg="mod">
          <ac:chgData name="Liam Mandeville" userId="2ab4e674-94d1-4db7-8d30-51cc6fff0f51" providerId="ADAL" clId="{066033CC-4FDB-0445-AD0B-7E948CEA9ED4}" dt="2022-03-18T13:00:53.457" v="16077" actId="1076"/>
          <ac:spMkLst>
            <pc:docMk/>
            <pc:sldMk cId="3141091797" sldId="328"/>
            <ac:spMk id="3" creationId="{F0FC141F-00B0-144F-B0AA-A4C44D64A8F0}"/>
          </ac:spMkLst>
        </pc:spChg>
        <pc:picChg chg="add del mod">
          <ac:chgData name="Liam Mandeville" userId="2ab4e674-94d1-4db7-8d30-51cc6fff0f51" providerId="ADAL" clId="{066033CC-4FDB-0445-AD0B-7E948CEA9ED4}" dt="2022-03-21T11:58:29.999" v="18050" actId="21"/>
          <ac:picMkLst>
            <pc:docMk/>
            <pc:sldMk cId="3141091797" sldId="328"/>
            <ac:picMk id="6" creationId="{BB6AAC3B-532B-2D45-AF30-BEF01286F268}"/>
          </ac:picMkLst>
        </pc:picChg>
        <pc:picChg chg="add del mod">
          <ac:chgData name="Liam Mandeville" userId="2ab4e674-94d1-4db7-8d30-51cc6fff0f51" providerId="ADAL" clId="{066033CC-4FDB-0445-AD0B-7E948CEA9ED4}" dt="2022-03-21T11:58:27.866" v="18049" actId="21"/>
          <ac:picMkLst>
            <pc:docMk/>
            <pc:sldMk cId="3141091797" sldId="328"/>
            <ac:picMk id="8" creationId="{3F277F61-2275-3E46-9446-A387E9E5593E}"/>
          </ac:picMkLst>
        </pc:picChg>
        <pc:picChg chg="add del mod">
          <ac:chgData name="Liam Mandeville" userId="2ab4e674-94d1-4db7-8d30-51cc6fff0f51" providerId="ADAL" clId="{066033CC-4FDB-0445-AD0B-7E948CEA9ED4}" dt="2022-03-21T11:58:19.759" v="18047" actId="21"/>
          <ac:picMkLst>
            <pc:docMk/>
            <pc:sldMk cId="3141091797" sldId="328"/>
            <ac:picMk id="10" creationId="{A503DF5F-12E2-8E44-B103-1C253A427F70}"/>
          </ac:picMkLst>
        </pc:picChg>
        <pc:picChg chg="add del mod">
          <ac:chgData name="Liam Mandeville" userId="2ab4e674-94d1-4db7-8d30-51cc6fff0f51" providerId="ADAL" clId="{066033CC-4FDB-0445-AD0B-7E948CEA9ED4}" dt="2022-03-21T11:58:17.310" v="18046" actId="21"/>
          <ac:picMkLst>
            <pc:docMk/>
            <pc:sldMk cId="3141091797" sldId="328"/>
            <ac:picMk id="12" creationId="{71291074-543F-634F-B9D2-C42460FC2AC6}"/>
          </ac:picMkLst>
        </pc:picChg>
        <pc:picChg chg="add mod">
          <ac:chgData name="Liam Mandeville" userId="2ab4e674-94d1-4db7-8d30-51cc6fff0f51" providerId="ADAL" clId="{066033CC-4FDB-0445-AD0B-7E948CEA9ED4}" dt="2022-03-21T11:59:51.451" v="18069" actId="1076"/>
          <ac:picMkLst>
            <pc:docMk/>
            <pc:sldMk cId="3141091797" sldId="328"/>
            <ac:picMk id="14" creationId="{4397C355-1767-6647-A053-F84FB40F447D}"/>
          </ac:picMkLst>
        </pc:picChg>
        <pc:picChg chg="add mod">
          <ac:chgData name="Liam Mandeville" userId="2ab4e674-94d1-4db7-8d30-51cc6fff0f51" providerId="ADAL" clId="{066033CC-4FDB-0445-AD0B-7E948CEA9ED4}" dt="2022-03-21T11:59:38.907" v="18066" actId="1076"/>
          <ac:picMkLst>
            <pc:docMk/>
            <pc:sldMk cId="3141091797" sldId="328"/>
            <ac:picMk id="16" creationId="{F44E8D31-7AD8-1140-B393-7AD33C5A99CA}"/>
          </ac:picMkLst>
        </pc:picChg>
        <pc:picChg chg="add mod">
          <ac:chgData name="Liam Mandeville" userId="2ab4e674-94d1-4db7-8d30-51cc6fff0f51" providerId="ADAL" clId="{066033CC-4FDB-0445-AD0B-7E948CEA9ED4}" dt="2022-03-21T11:59:46.762" v="18068" actId="1076"/>
          <ac:picMkLst>
            <pc:docMk/>
            <pc:sldMk cId="3141091797" sldId="328"/>
            <ac:picMk id="18" creationId="{562874E2-986B-8F49-BF0C-1E98E5E10120}"/>
          </ac:picMkLst>
        </pc:picChg>
      </pc:sldChg>
      <pc:sldChg chg="add del">
        <pc:chgData name="Liam Mandeville" userId="2ab4e674-94d1-4db7-8d30-51cc6fff0f51" providerId="ADAL" clId="{066033CC-4FDB-0445-AD0B-7E948CEA9ED4}" dt="2022-03-17T11:33:09.120" v="6516" actId="2696"/>
        <pc:sldMkLst>
          <pc:docMk/>
          <pc:sldMk cId="3613663800" sldId="328"/>
        </pc:sldMkLst>
      </pc:sldChg>
      <pc:sldChg chg="new del">
        <pc:chgData name="Liam Mandeville" userId="2ab4e674-94d1-4db7-8d30-51cc6fff0f51" providerId="ADAL" clId="{066033CC-4FDB-0445-AD0B-7E948CEA9ED4}" dt="2022-03-17T14:12:53.517" v="6731" actId="2696"/>
        <pc:sldMkLst>
          <pc:docMk/>
          <pc:sldMk cId="3650832689" sldId="328"/>
        </pc:sldMkLst>
      </pc:sldChg>
      <pc:sldChg chg="modSp mod modNotesTx">
        <pc:chgData name="Liam Mandeville" userId="2ab4e674-94d1-4db7-8d30-51cc6fff0f51" providerId="ADAL" clId="{066033CC-4FDB-0445-AD0B-7E948CEA9ED4}" dt="2022-03-21T16:18:50.119" v="19231" actId="20577"/>
        <pc:sldMkLst>
          <pc:docMk/>
          <pc:sldMk cId="3194017932" sldId="329"/>
        </pc:sldMkLst>
        <pc:spChg chg="mod">
          <ac:chgData name="Liam Mandeville" userId="2ab4e674-94d1-4db7-8d30-51cc6fff0f51" providerId="ADAL" clId="{066033CC-4FDB-0445-AD0B-7E948CEA9ED4}" dt="2022-03-21T13:54:42.909" v="18642" actId="207"/>
          <ac:spMkLst>
            <pc:docMk/>
            <pc:sldMk cId="3194017932" sldId="329"/>
            <ac:spMk id="3" creationId="{E126FA0C-536D-9545-AF68-016A435E9FB3}"/>
          </ac:spMkLst>
        </pc:spChg>
        <pc:spChg chg="mod">
          <ac:chgData name="Liam Mandeville" userId="2ab4e674-94d1-4db7-8d30-51cc6fff0f51" providerId="ADAL" clId="{066033CC-4FDB-0445-AD0B-7E948CEA9ED4}" dt="2022-03-21T14:03:26.761" v="18759" actId="1035"/>
          <ac:spMkLst>
            <pc:docMk/>
            <pc:sldMk cId="3194017932" sldId="329"/>
            <ac:spMk id="10" creationId="{907F80CB-6521-4869-8C1D-129FE427B44B}"/>
          </ac:spMkLst>
        </pc:spChg>
        <pc:graphicFrameChg chg="modGraphic">
          <ac:chgData name="Liam Mandeville" userId="2ab4e674-94d1-4db7-8d30-51cc6fff0f51" providerId="ADAL" clId="{066033CC-4FDB-0445-AD0B-7E948CEA9ED4}" dt="2022-03-21T16:05:39.132" v="18938" actId="20577"/>
          <ac:graphicFrameMkLst>
            <pc:docMk/>
            <pc:sldMk cId="3194017932" sldId="329"/>
            <ac:graphicFrameMk id="8" creationId="{CA3D4E58-5504-423D-AE7E-49C9A78F1D81}"/>
          </ac:graphicFrameMkLst>
        </pc:graphicFrameChg>
        <pc:graphicFrameChg chg="mod modGraphic">
          <ac:chgData name="Liam Mandeville" userId="2ab4e674-94d1-4db7-8d30-51cc6fff0f51" providerId="ADAL" clId="{066033CC-4FDB-0445-AD0B-7E948CEA9ED4}" dt="2022-03-21T14:04:59.807" v="18789" actId="20577"/>
          <ac:graphicFrameMkLst>
            <pc:docMk/>
            <pc:sldMk cId="3194017932" sldId="329"/>
            <ac:graphicFrameMk id="9" creationId="{DA027083-829C-4076-828F-E5A26387A15A}"/>
          </ac:graphicFrameMkLst>
        </pc:graphicFrameChg>
      </pc:sldChg>
      <pc:sldChg chg="addSp delSp modSp new del mod">
        <pc:chgData name="Liam Mandeville" userId="2ab4e674-94d1-4db7-8d30-51cc6fff0f51" providerId="ADAL" clId="{066033CC-4FDB-0445-AD0B-7E948CEA9ED4}" dt="2022-03-21T14:12:09.619" v="18908" actId="680"/>
        <pc:sldMkLst>
          <pc:docMk/>
          <pc:sldMk cId="688043557" sldId="330"/>
        </pc:sldMkLst>
        <pc:spChg chg="add del">
          <ac:chgData name="Liam Mandeville" userId="2ab4e674-94d1-4db7-8d30-51cc6fff0f51" providerId="ADAL" clId="{066033CC-4FDB-0445-AD0B-7E948CEA9ED4}" dt="2022-03-21T14:12:09.035" v="18907" actId="931"/>
          <ac:spMkLst>
            <pc:docMk/>
            <pc:sldMk cId="688043557" sldId="330"/>
            <ac:spMk id="3" creationId="{C89092EF-8B88-454F-B316-D8A839783593}"/>
          </ac:spMkLst>
        </pc:spChg>
        <pc:picChg chg="add del mod">
          <ac:chgData name="Liam Mandeville" userId="2ab4e674-94d1-4db7-8d30-51cc6fff0f51" providerId="ADAL" clId="{066033CC-4FDB-0445-AD0B-7E948CEA9ED4}" dt="2022-03-21T14:12:09.035" v="18907" actId="931"/>
          <ac:picMkLst>
            <pc:docMk/>
            <pc:sldMk cId="688043557" sldId="330"/>
            <ac:picMk id="6" creationId="{27005889-BFBF-FD48-8664-6B151031F50E}"/>
          </ac:picMkLst>
        </pc:picChg>
      </pc:sldChg>
      <pc:sldChg chg="addSp delSp modSp new del mod">
        <pc:chgData name="Liam Mandeville" userId="2ab4e674-94d1-4db7-8d30-51cc6fff0f51" providerId="ADAL" clId="{066033CC-4FDB-0445-AD0B-7E948CEA9ED4}" dt="2022-03-21T14:11:51.381" v="18892" actId="680"/>
        <pc:sldMkLst>
          <pc:docMk/>
          <pc:sldMk cId="2219520841" sldId="330"/>
        </pc:sldMkLst>
        <pc:spChg chg="add del">
          <ac:chgData name="Liam Mandeville" userId="2ab4e674-94d1-4db7-8d30-51cc6fff0f51" providerId="ADAL" clId="{066033CC-4FDB-0445-AD0B-7E948CEA9ED4}" dt="2022-03-21T14:11:48.952" v="18891" actId="931"/>
          <ac:spMkLst>
            <pc:docMk/>
            <pc:sldMk cId="2219520841" sldId="330"/>
            <ac:spMk id="3" creationId="{30CD20BA-DA77-7B4A-A38C-424C56211FCA}"/>
          </ac:spMkLst>
        </pc:spChg>
        <pc:picChg chg="add del mod">
          <ac:chgData name="Liam Mandeville" userId="2ab4e674-94d1-4db7-8d30-51cc6fff0f51" providerId="ADAL" clId="{066033CC-4FDB-0445-AD0B-7E948CEA9ED4}" dt="2022-03-21T14:11:48.952" v="18891" actId="931"/>
          <ac:picMkLst>
            <pc:docMk/>
            <pc:sldMk cId="2219520841" sldId="330"/>
            <ac:picMk id="5" creationId="{91FFBD89-EEE4-EF4B-9774-FBF85099CD01}"/>
          </ac:picMkLst>
        </pc:picChg>
      </pc:sldChg>
      <pc:sldChg chg="add">
        <pc:chgData name="Liam Mandeville" userId="2ab4e674-94d1-4db7-8d30-51cc6fff0f51" providerId="ADAL" clId="{066033CC-4FDB-0445-AD0B-7E948CEA9ED4}" dt="2022-03-21T14:12:17.468" v="18909" actId="2890"/>
        <pc:sldMkLst>
          <pc:docMk/>
          <pc:sldMk cId="3905995633" sldId="330"/>
        </pc:sldMkLst>
      </pc:sldChg>
    </pc:docChg>
  </pc:docChgLst>
  <pc:docChgLst>
    <pc:chgData name="Liam Mandeville" userId="S::lmandeville@isuog.org::2ab4e674-94d1-4db7-8d30-51cc6fff0f51" providerId="AD" clId="Web-{D33E15E0-8B61-49CC-AFDC-A326784A5C06}"/>
    <pc:docChg chg="addSld modSld sldOrd">
      <pc:chgData name="Liam Mandeville" userId="S::lmandeville@isuog.org::2ab4e674-94d1-4db7-8d30-51cc6fff0f51" providerId="AD" clId="Web-{D33E15E0-8B61-49CC-AFDC-A326784A5C06}" dt="2022-03-15T09:31:32.223" v="194" actId="20577"/>
      <pc:docMkLst>
        <pc:docMk/>
      </pc:docMkLst>
      <pc:sldChg chg="modSp">
        <pc:chgData name="Liam Mandeville" userId="S::lmandeville@isuog.org::2ab4e674-94d1-4db7-8d30-51cc6fff0f51" providerId="AD" clId="Web-{D33E15E0-8B61-49CC-AFDC-A326784A5C06}" dt="2022-03-15T09:09:19.594" v="11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D33E15E0-8B61-49CC-AFDC-A326784A5C06}" dt="2022-03-15T09:09:19.594" v="11" actId="20577"/>
          <ac:spMkLst>
            <pc:docMk/>
            <pc:sldMk cId="1469255141" sldId="307"/>
            <ac:spMk id="4" creationId="{8275A129-C5F7-6B4D-BF11-4560D7F631FA}"/>
          </ac:spMkLst>
        </pc:spChg>
      </pc:sldChg>
      <pc:sldChg chg="modSp add ord replId">
        <pc:chgData name="Liam Mandeville" userId="S::lmandeville@isuog.org::2ab4e674-94d1-4db7-8d30-51cc6fff0f51" providerId="AD" clId="Web-{D33E15E0-8B61-49CC-AFDC-A326784A5C06}" dt="2022-03-15T09:31:32.223" v="194" actId="20577"/>
        <pc:sldMkLst>
          <pc:docMk/>
          <pc:sldMk cId="881644698" sldId="310"/>
        </pc:sldMkLst>
        <pc:spChg chg="mod">
          <ac:chgData name="Liam Mandeville" userId="S::lmandeville@isuog.org::2ab4e674-94d1-4db7-8d30-51cc6fff0f51" providerId="AD" clId="Web-{D33E15E0-8B61-49CC-AFDC-A326784A5C06}" dt="2022-03-15T09:09:41.813" v="19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D33E15E0-8B61-49CC-AFDC-A326784A5C06}" dt="2022-03-15T09:31:32.223" v="194" actId="20577"/>
          <ac:spMkLst>
            <pc:docMk/>
            <pc:sldMk cId="881644698" sldId="310"/>
            <ac:spMk id="6" creationId="{9A29C4C2-37FD-40A7-9CE9-ACBE27A1FB33}"/>
          </ac:spMkLst>
        </pc:spChg>
      </pc:sldChg>
    </pc:docChg>
  </pc:docChgLst>
  <pc:docChgLst>
    <pc:chgData name="Cate Kirkbride" userId="S::ckirkbride@isuog.org::fe89277b-8d70-401e-94c5-3bf21842ff09" providerId="AD" clId="Web-{30B5B8EC-1691-4E6E-9A26-C9D691685B2F}"/>
    <pc:docChg chg="modSld sldOrd">
      <pc:chgData name="Cate Kirkbride" userId="S::ckirkbride@isuog.org::fe89277b-8d70-401e-94c5-3bf21842ff09" providerId="AD" clId="Web-{30B5B8EC-1691-4E6E-9A26-C9D691685B2F}" dt="2022-03-16T18:00:14.953" v="119" actId="1076"/>
      <pc:docMkLst>
        <pc:docMk/>
      </pc:docMkLst>
      <pc:sldChg chg="modSp">
        <pc:chgData name="Cate Kirkbride" userId="S::ckirkbride@isuog.org::fe89277b-8d70-401e-94c5-3bf21842ff09" providerId="AD" clId="Web-{30B5B8EC-1691-4E6E-9A26-C9D691685B2F}" dt="2022-03-16T17:58:04.169" v="65"/>
        <pc:sldMkLst>
          <pc:docMk/>
          <pc:sldMk cId="3146783292" sldId="299"/>
        </pc:sldMkLst>
        <pc:graphicFrameChg chg="mod modGraphic">
          <ac:chgData name="Cate Kirkbride" userId="S::ckirkbride@isuog.org::fe89277b-8d70-401e-94c5-3bf21842ff09" providerId="AD" clId="Web-{30B5B8EC-1691-4E6E-9A26-C9D691685B2F}" dt="2022-03-16T17:58:04.169" v="65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  <pc:sldChg chg="addSp delSp modSp ord">
        <pc:chgData name="Cate Kirkbride" userId="S::ckirkbride@isuog.org::fe89277b-8d70-401e-94c5-3bf21842ff09" providerId="AD" clId="Web-{30B5B8EC-1691-4E6E-9A26-C9D691685B2F}" dt="2022-03-16T18:00:14.953" v="119" actId="1076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30B5B8EC-1691-4E6E-9A26-C9D691685B2F}" dt="2022-03-16T17:59:14.858" v="105" actId="20577"/>
          <ac:spMkLst>
            <pc:docMk/>
            <pc:sldMk cId="2501380362" sldId="300"/>
            <ac:spMk id="3" creationId="{9091AF98-2C3B-4416-A663-76620355C833}"/>
          </ac:spMkLst>
        </pc:spChg>
        <pc:spChg chg="mod">
          <ac:chgData name="Cate Kirkbride" userId="S::ckirkbride@isuog.org::fe89277b-8d70-401e-94c5-3bf21842ff09" providerId="AD" clId="Web-{30B5B8EC-1691-4E6E-9A26-C9D691685B2F}" dt="2022-03-16T17:55:35.227" v="30" actId="20577"/>
          <ac:spMkLst>
            <pc:docMk/>
            <pc:sldMk cId="2501380362" sldId="300"/>
            <ac:spMk id="4" creationId="{8275A129-C5F7-6B4D-BF11-4560D7F631FA}"/>
          </ac:spMkLst>
        </pc:spChg>
        <pc:picChg chg="mod">
          <ac:chgData name="Cate Kirkbride" userId="S::ckirkbride@isuog.org::fe89277b-8d70-401e-94c5-3bf21842ff09" providerId="AD" clId="Web-{30B5B8EC-1691-4E6E-9A26-C9D691685B2F}" dt="2022-03-16T17:55:17.993" v="23" actId="14100"/>
          <ac:picMkLst>
            <pc:docMk/>
            <pc:sldMk cId="2501380362" sldId="300"/>
            <ac:picMk id="2" creationId="{CE101F09-DB90-4EA6-93FA-BDFAF414A0F1}"/>
          </ac:picMkLst>
        </pc:picChg>
        <pc:picChg chg="add del mod">
          <ac:chgData name="Cate Kirkbride" userId="S::ckirkbride@isuog.org::fe89277b-8d70-401e-94c5-3bf21842ff09" providerId="AD" clId="Web-{30B5B8EC-1691-4E6E-9A26-C9D691685B2F}" dt="2022-03-16T17:59:57.828" v="116"/>
          <ac:picMkLst>
            <pc:docMk/>
            <pc:sldMk cId="2501380362" sldId="300"/>
            <ac:picMk id="5" creationId="{240CAC22-5E87-473B-A38F-9D0A17CC0D75}"/>
          </ac:picMkLst>
        </pc:picChg>
        <pc:picChg chg="mod">
          <ac:chgData name="Cate Kirkbride" userId="S::ckirkbride@isuog.org::fe89277b-8d70-401e-94c5-3bf21842ff09" providerId="AD" clId="Web-{30B5B8EC-1691-4E6E-9A26-C9D691685B2F}" dt="2022-03-16T18:00:14.953" v="119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Liam Mandeville" userId="S::lmandeville@isuog.org::2ab4e674-94d1-4db7-8d30-51cc6fff0f51" providerId="AD" clId="Web-{35A5EC04-1AB3-469C-8EB5-70CEB14FC4BF}"/>
    <pc:docChg chg="addSld modSld">
      <pc:chgData name="Liam Mandeville" userId="S::lmandeville@isuog.org::2ab4e674-94d1-4db7-8d30-51cc6fff0f51" providerId="AD" clId="Web-{35A5EC04-1AB3-469C-8EB5-70CEB14FC4BF}" dt="2022-03-16T16:43:39.274" v="9" actId="14100"/>
      <pc:docMkLst>
        <pc:docMk/>
      </pc:docMkLst>
      <pc:sldChg chg="addSp modSp add replId">
        <pc:chgData name="Liam Mandeville" userId="S::lmandeville@isuog.org::2ab4e674-94d1-4db7-8d30-51cc6fff0f51" providerId="AD" clId="Web-{35A5EC04-1AB3-469C-8EB5-70CEB14FC4BF}" dt="2022-03-16T16:43:39.274" v="9" actId="14100"/>
        <pc:sldMkLst>
          <pc:docMk/>
          <pc:sldMk cId="359317926" sldId="320"/>
        </pc:sldMkLst>
        <pc:spChg chg="mod">
          <ac:chgData name="Liam Mandeville" userId="S::lmandeville@isuog.org::2ab4e674-94d1-4db7-8d30-51cc6fff0f51" providerId="AD" clId="Web-{35A5EC04-1AB3-469C-8EB5-70CEB14FC4BF}" dt="2022-03-16T16:43:27.399" v="7" actId="20577"/>
          <ac:spMkLst>
            <pc:docMk/>
            <pc:sldMk cId="359317926" sldId="320"/>
            <ac:spMk id="3" creationId="{AF40E06D-48C8-A140-81D3-D300E3E79DC7}"/>
          </ac:spMkLst>
        </pc:spChg>
        <pc:picChg chg="add mod">
          <ac:chgData name="Liam Mandeville" userId="S::lmandeville@isuog.org::2ab4e674-94d1-4db7-8d30-51cc6fff0f51" providerId="AD" clId="Web-{35A5EC04-1AB3-469C-8EB5-70CEB14FC4BF}" dt="2022-03-16T16:43:39.274" v="9" actId="14100"/>
          <ac:picMkLst>
            <pc:docMk/>
            <pc:sldMk cId="359317926" sldId="320"/>
            <ac:picMk id="2" creationId="{99EE2BF0-323A-444B-AA4B-94BC2CCFE1B0}"/>
          </ac:picMkLst>
        </pc:picChg>
      </pc:sldChg>
    </pc:docChg>
  </pc:docChgLst>
  <pc:docChgLst>
    <pc:chgData name="Cate Kirkbride" userId="S::ckirkbride@isuog.org::fe89277b-8d70-401e-94c5-3bf21842ff09" providerId="AD" clId="Web-{4C239B16-1AB6-419F-96A5-776D9CA35989}"/>
    <pc:docChg chg="addSld delSld modSld">
      <pc:chgData name="Cate Kirkbride" userId="S::ckirkbride@isuog.org::fe89277b-8d70-401e-94c5-3bf21842ff09" providerId="AD" clId="Web-{4C239B16-1AB6-419F-96A5-776D9CA35989}" dt="2022-03-21T18:32:47.912" v="7"/>
      <pc:docMkLst>
        <pc:docMk/>
      </pc:docMkLst>
      <pc:sldChg chg="addSp delSp modSp">
        <pc:chgData name="Cate Kirkbride" userId="S::ckirkbride@isuog.org::fe89277b-8d70-401e-94c5-3bf21842ff09" providerId="AD" clId="Web-{4C239B16-1AB6-419F-96A5-776D9CA35989}" dt="2022-03-21T18:32:27.114" v="6"/>
        <pc:sldMkLst>
          <pc:docMk/>
          <pc:sldMk cId="3144412525" sldId="324"/>
        </pc:sldMkLst>
        <pc:spChg chg="add del mod">
          <ac:chgData name="Cate Kirkbride" userId="S::ckirkbride@isuog.org::fe89277b-8d70-401e-94c5-3bf21842ff09" providerId="AD" clId="Web-{4C239B16-1AB6-419F-96A5-776D9CA35989}" dt="2022-03-21T18:32:27.114" v="6"/>
          <ac:spMkLst>
            <pc:docMk/>
            <pc:sldMk cId="3144412525" sldId="324"/>
            <ac:spMk id="3" creationId="{1A5E5BAD-A836-4944-B664-E7A474C05108}"/>
          </ac:spMkLst>
        </pc:spChg>
        <pc:picChg chg="del">
          <ac:chgData name="Cate Kirkbride" userId="S::ckirkbride@isuog.org::fe89277b-8d70-401e-94c5-3bf21842ff09" providerId="AD" clId="Web-{4C239B16-1AB6-419F-96A5-776D9CA35989}" dt="2022-03-21T18:31:48.769" v="0"/>
          <ac:picMkLst>
            <pc:docMk/>
            <pc:sldMk cId="3144412525" sldId="324"/>
            <ac:picMk id="5" creationId="{1B584EAC-F293-4191-A854-040BB32B6F3C}"/>
          </ac:picMkLst>
        </pc:picChg>
        <pc:picChg chg="add mod ord">
          <ac:chgData name="Cate Kirkbride" userId="S::ckirkbride@isuog.org::fe89277b-8d70-401e-94c5-3bf21842ff09" providerId="AD" clId="Web-{4C239B16-1AB6-419F-96A5-776D9CA35989}" dt="2022-03-21T18:32:27.114" v="6"/>
          <ac:picMkLst>
            <pc:docMk/>
            <pc:sldMk cId="3144412525" sldId="324"/>
            <ac:picMk id="6" creationId="{8CCA1413-F402-4049-BA44-40CF003DF83E}"/>
          </ac:picMkLst>
        </pc:picChg>
      </pc:sldChg>
      <pc:sldChg chg="addSp delSp modSp new del">
        <pc:chgData name="Cate Kirkbride" userId="S::ckirkbride@isuog.org::fe89277b-8d70-401e-94c5-3bf21842ff09" providerId="AD" clId="Web-{4C239B16-1AB6-419F-96A5-776D9CA35989}" dt="2022-03-21T18:32:47.912" v="7"/>
        <pc:sldMkLst>
          <pc:docMk/>
          <pc:sldMk cId="1432566999" sldId="331"/>
        </pc:sldMkLst>
        <pc:spChg chg="del">
          <ac:chgData name="Cate Kirkbride" userId="S::ckirkbride@isuog.org::fe89277b-8d70-401e-94c5-3bf21842ff09" providerId="AD" clId="Web-{4C239B16-1AB6-419F-96A5-776D9CA35989}" dt="2022-03-21T18:32:10.489" v="2"/>
          <ac:spMkLst>
            <pc:docMk/>
            <pc:sldMk cId="1432566999" sldId="331"/>
            <ac:spMk id="3" creationId="{33D63B6A-7A9E-4C08-ADB4-C0C8CA7F39D6}"/>
          </ac:spMkLst>
        </pc:spChg>
        <pc:spChg chg="del">
          <ac:chgData name="Cate Kirkbride" userId="S::ckirkbride@isuog.org::fe89277b-8d70-401e-94c5-3bf21842ff09" providerId="AD" clId="Web-{4C239B16-1AB6-419F-96A5-776D9CA35989}" dt="2022-03-21T18:32:13.379" v="3"/>
          <ac:spMkLst>
            <pc:docMk/>
            <pc:sldMk cId="1432566999" sldId="331"/>
            <ac:spMk id="4" creationId="{4FF187EC-5DBB-4537-BF62-B9D4E24623FA}"/>
          </ac:spMkLst>
        </pc:spChg>
        <pc:picChg chg="add del mod">
          <ac:chgData name="Cate Kirkbride" userId="S::ckirkbride@isuog.org::fe89277b-8d70-401e-94c5-3bf21842ff09" providerId="AD" clId="Web-{4C239B16-1AB6-419F-96A5-776D9CA35989}" dt="2022-03-21T18:32:19.942" v="5"/>
          <ac:picMkLst>
            <pc:docMk/>
            <pc:sldMk cId="1432566999" sldId="331"/>
            <ac:picMk id="5" creationId="{D267F4CB-8642-46D2-BADA-0F01884C0367}"/>
          </ac:picMkLst>
        </pc:picChg>
      </pc:sldChg>
    </pc:docChg>
  </pc:docChgLst>
  <pc:docChgLst>
    <pc:chgData name="Cate Kirkbride" userId="S::ckirkbride@isuog.org::fe89277b-8d70-401e-94c5-3bf21842ff09" providerId="AD" clId="Web-{79C41CCD-33D9-4092-B672-80B63F67C40C}"/>
    <pc:docChg chg="modSld">
      <pc:chgData name="Cate Kirkbride" userId="S::ckirkbride@isuog.org::fe89277b-8d70-401e-94c5-3bf21842ff09" providerId="AD" clId="Web-{79C41CCD-33D9-4092-B672-80B63F67C40C}" dt="2022-03-15T11:32:18.643" v="6" actId="1076"/>
      <pc:docMkLst>
        <pc:docMk/>
      </pc:docMkLst>
      <pc:sldChg chg="addSp delSp modSp">
        <pc:chgData name="Cate Kirkbride" userId="S::ckirkbride@isuog.org::fe89277b-8d70-401e-94c5-3bf21842ff09" providerId="AD" clId="Web-{79C41CCD-33D9-4092-B672-80B63F67C40C}" dt="2022-03-15T11:32:18.643" v="6" actId="1076"/>
        <pc:sldMkLst>
          <pc:docMk/>
          <pc:sldMk cId="2501380362" sldId="300"/>
        </pc:sldMkLst>
        <pc:spChg chg="del">
          <ac:chgData name="Cate Kirkbride" userId="S::ckirkbride@isuog.org::fe89277b-8d70-401e-94c5-3bf21842ff09" providerId="AD" clId="Web-{79C41CCD-33D9-4092-B672-80B63F67C40C}" dt="2022-03-15T11:30:51.985" v="0"/>
          <ac:spMkLst>
            <pc:docMk/>
            <pc:sldMk cId="2501380362" sldId="300"/>
            <ac:spMk id="3" creationId="{AF40E06D-48C8-A140-81D3-D300E3E79DC7}"/>
          </ac:spMkLst>
        </pc:spChg>
        <pc:graphicFrameChg chg="add del mod">
          <ac:chgData name="Cate Kirkbride" userId="S::ckirkbride@isuog.org::fe89277b-8d70-401e-94c5-3bf21842ff09" providerId="AD" clId="Web-{79C41CCD-33D9-4092-B672-80B63F67C40C}" dt="2022-03-15T11:31:09.813" v="4"/>
          <ac:graphicFrameMkLst>
            <pc:docMk/>
            <pc:sldMk cId="2501380362" sldId="300"/>
            <ac:graphicFrameMk id="5" creationId="{DB2172EC-5951-46E3-83B8-FAFD3271D018}"/>
          </ac:graphicFrameMkLst>
        </pc:graphicFrameChg>
        <pc:picChg chg="add del mod">
          <ac:chgData name="Cate Kirkbride" userId="S::ckirkbride@isuog.org::fe89277b-8d70-401e-94c5-3bf21842ff09" providerId="AD" clId="Web-{79C41CCD-33D9-4092-B672-80B63F67C40C}" dt="2022-03-15T11:31:09.813" v="3"/>
          <ac:picMkLst>
            <pc:docMk/>
            <pc:sldMk cId="2501380362" sldId="300"/>
            <ac:picMk id="6" creationId="{3A0E9AE2-1609-4A87-8731-83DEF1568A80}"/>
          </ac:picMkLst>
        </pc:picChg>
        <pc:picChg chg="add mod">
          <ac:chgData name="Cate Kirkbride" userId="S::ckirkbride@isuog.org::fe89277b-8d70-401e-94c5-3bf21842ff09" providerId="AD" clId="Web-{79C41CCD-33D9-4092-B672-80B63F67C40C}" dt="2022-03-15T11:32:18.643" v="6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Cate Kirkbride" userId="S::ckirkbride@isuog.org::fe89277b-8d70-401e-94c5-3bf21842ff09" providerId="AD" clId="Web-{D1697136-B0EB-4EFF-9731-68C8421C8392}"/>
    <pc:docChg chg="modSld">
      <pc:chgData name="Cate Kirkbride" userId="S::ckirkbride@isuog.org::fe89277b-8d70-401e-94c5-3bf21842ff09" providerId="AD" clId="Web-{D1697136-B0EB-4EFF-9731-68C8421C8392}" dt="2022-03-21T19:53:14.681" v="0" actId="20577"/>
      <pc:docMkLst>
        <pc:docMk/>
      </pc:docMkLst>
      <pc:sldChg chg="modSp">
        <pc:chgData name="Cate Kirkbride" userId="S::ckirkbride@isuog.org::fe89277b-8d70-401e-94c5-3bf21842ff09" providerId="AD" clId="Web-{D1697136-B0EB-4EFF-9731-68C8421C8392}" dt="2022-03-21T19:53:14.681" v="0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D1697136-B0EB-4EFF-9731-68C8421C8392}" dt="2022-03-21T19:53:14.681" v="0" actId="20577"/>
          <ac:spMkLst>
            <pc:docMk/>
            <pc:sldMk cId="2501380362" sldId="300"/>
            <ac:spMk id="3" creationId="{9091AF98-2C3B-4416-A663-76620355C833}"/>
          </ac:spMkLst>
        </pc:spChg>
      </pc:sldChg>
    </pc:docChg>
  </pc:docChgLst>
  <pc:docChgLst>
    <pc:chgData name="Cate Kirkbride" userId="S::ckirkbride@isuog.org::fe89277b-8d70-401e-94c5-3bf21842ff09" providerId="AD" clId="Web-{294D2B1F-A659-4039-8D58-5D3411451884}"/>
    <pc:docChg chg="modSld">
      <pc:chgData name="Cate Kirkbride" userId="S::ckirkbride@isuog.org::fe89277b-8d70-401e-94c5-3bf21842ff09" providerId="AD" clId="Web-{294D2B1F-A659-4039-8D58-5D3411451884}" dt="2022-03-16T17:09:02.481" v="0"/>
      <pc:docMkLst>
        <pc:docMk/>
      </pc:docMkLst>
      <pc:sldChg chg="addSp delSp modSp">
        <pc:chgData name="Cate Kirkbride" userId="S::ckirkbride@isuog.org::fe89277b-8d70-401e-94c5-3bf21842ff09" providerId="AD" clId="Web-{294D2B1F-A659-4039-8D58-5D3411451884}" dt="2022-03-16T17:09:02.481" v="0"/>
        <pc:sldMkLst>
          <pc:docMk/>
          <pc:sldMk cId="3146783292" sldId="299"/>
        </pc:sldMkLst>
        <pc:spChg chg="del">
          <ac:chgData name="Cate Kirkbride" userId="S::ckirkbride@isuog.org::fe89277b-8d70-401e-94c5-3bf21842ff09" providerId="AD" clId="Web-{294D2B1F-A659-4039-8D58-5D3411451884}" dt="2022-03-16T17:09:02.481" v="0"/>
          <ac:spMkLst>
            <pc:docMk/>
            <pc:sldMk cId="3146783292" sldId="299"/>
            <ac:spMk id="3" creationId="{AF40E06D-48C8-A140-81D3-D300E3E79DC7}"/>
          </ac:spMkLst>
        </pc:spChg>
        <pc:graphicFrameChg chg="add mod ord modGraphic">
          <ac:chgData name="Cate Kirkbride" userId="S::ckirkbride@isuog.org::fe89277b-8d70-401e-94c5-3bf21842ff09" providerId="AD" clId="Web-{294D2B1F-A659-4039-8D58-5D3411451884}" dt="2022-03-16T17:09:02.481" v="0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</pc:docChg>
  </pc:docChgLst>
  <pc:docChgLst>
    <pc:chgData name="Liam Mandeville" userId="S::lmandeville@isuog.org::2ab4e674-94d1-4db7-8d30-51cc6fff0f51" providerId="AD" clId="Web-{359C2FCA-6B6E-493A-BF3E-8EFE0631F3BB}"/>
    <pc:docChg chg="addSld modSld">
      <pc:chgData name="Liam Mandeville" userId="S::lmandeville@isuog.org::2ab4e674-94d1-4db7-8d30-51cc6fff0f51" providerId="AD" clId="Web-{359C2FCA-6B6E-493A-BF3E-8EFE0631F3BB}" dt="2022-03-14T13:42:01.654" v="96" actId="20577"/>
      <pc:docMkLst>
        <pc:docMk/>
      </pc:docMkLst>
      <pc:sldChg chg="modSp add replId">
        <pc:chgData name="Liam Mandeville" userId="S::lmandeville@isuog.org::2ab4e674-94d1-4db7-8d30-51cc6fff0f51" providerId="AD" clId="Web-{359C2FCA-6B6E-493A-BF3E-8EFE0631F3BB}" dt="2022-03-14T13:42:01.654" v="96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359C2FCA-6B6E-493A-BF3E-8EFE0631F3BB}" dt="2022-03-14T13:42:01.654" v="96" actId="20577"/>
          <ac:spMkLst>
            <pc:docMk/>
            <pc:sldMk cId="2814434814" sldId="303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359C2FCA-6B6E-493A-BF3E-8EFE0631F3BB}" dt="2022-03-14T13:41:02.806" v="20" actId="20577"/>
          <ac:spMkLst>
            <pc:docMk/>
            <pc:sldMk cId="2814434814" sldId="303"/>
            <ac:spMk id="4" creationId="{8275A129-C5F7-6B4D-BF11-4560D7F631FA}"/>
          </ac:spMkLst>
        </pc:spChg>
      </pc:sldChg>
    </pc:docChg>
  </pc:docChgLst>
  <pc:docChgLst>
    <pc:chgData name="Cate Kirkbride" userId="S::ckirkbride@isuog.org::fe89277b-8d70-401e-94c5-3bf21842ff09" providerId="AD" clId="Web-{E8B76868-780B-4F59-9C8B-117D562C75F9}"/>
    <pc:docChg chg="modSld">
      <pc:chgData name="Cate Kirkbride" userId="S::ckirkbride@isuog.org::fe89277b-8d70-401e-94c5-3bf21842ff09" providerId="AD" clId="Web-{E8B76868-780B-4F59-9C8B-117D562C75F9}" dt="2022-03-21T19:54:54.735" v="19" actId="20577"/>
      <pc:docMkLst>
        <pc:docMk/>
      </pc:docMkLst>
      <pc:sldChg chg="modSp">
        <pc:chgData name="Cate Kirkbride" userId="S::ckirkbride@isuog.org::fe89277b-8d70-401e-94c5-3bf21842ff09" providerId="AD" clId="Web-{E8B76868-780B-4F59-9C8B-117D562C75F9}" dt="2022-03-21T19:54:54.735" v="19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E8B76868-780B-4F59-9C8B-117D562C75F9}" dt="2022-03-21T19:54:54.735" v="19" actId="20577"/>
          <ac:spMkLst>
            <pc:docMk/>
            <pc:sldMk cId="2501380362" sldId="300"/>
            <ac:spMk id="3" creationId="{9091AF98-2C3B-4416-A663-76620355C833}"/>
          </ac:spMkLst>
        </pc:spChg>
      </pc:sldChg>
    </pc:docChg>
  </pc:docChgLst>
  <pc:docChgLst>
    <pc:chgData name="Cate Kirkbride" userId="S::ckirkbride@isuog.org::fe89277b-8d70-401e-94c5-3bf21842ff09" providerId="AD" clId="Web-{587F62A3-20B3-43A6-94FD-245B557D7837}"/>
    <pc:docChg chg="modSld">
      <pc:chgData name="Cate Kirkbride" userId="S::ckirkbride@isuog.org::fe89277b-8d70-401e-94c5-3bf21842ff09" providerId="AD" clId="Web-{587F62A3-20B3-43A6-94FD-245B557D7837}" dt="2022-03-16T17:40:53.846" v="249"/>
      <pc:docMkLst>
        <pc:docMk/>
      </pc:docMkLst>
      <pc:sldChg chg="modSp">
        <pc:chgData name="Cate Kirkbride" userId="S::ckirkbride@isuog.org::fe89277b-8d70-401e-94c5-3bf21842ff09" providerId="AD" clId="Web-{587F62A3-20B3-43A6-94FD-245B557D7837}" dt="2022-03-16T17:30:25.354" v="98" actId="20577"/>
        <pc:sldMkLst>
          <pc:docMk/>
          <pc:sldMk cId="2509646579" sldId="298"/>
        </pc:sldMkLst>
        <pc:spChg chg="mod">
          <ac:chgData name="Cate Kirkbride" userId="S::ckirkbride@isuog.org::fe89277b-8d70-401e-94c5-3bf21842ff09" providerId="AD" clId="Web-{587F62A3-20B3-43A6-94FD-245B557D7837}" dt="2022-03-16T17:29:54.711" v="83" actId="20577"/>
          <ac:spMkLst>
            <pc:docMk/>
            <pc:sldMk cId="2509646579" sldId="298"/>
            <ac:spMk id="2" creationId="{97CB46A8-8016-E04B-B867-E3A0AFE9466D}"/>
          </ac:spMkLst>
        </pc:spChg>
        <pc:spChg chg="mod">
          <ac:chgData name="Cate Kirkbride" userId="S::ckirkbride@isuog.org::fe89277b-8d70-401e-94c5-3bf21842ff09" providerId="AD" clId="Web-{587F62A3-20B3-43A6-94FD-245B557D7837}" dt="2022-03-16T17:30:25.354" v="98" actId="20577"/>
          <ac:spMkLst>
            <pc:docMk/>
            <pc:sldMk cId="2509646579" sldId="298"/>
            <ac:spMk id="3" creationId="{F0FC141F-00B0-144F-B0AA-A4C44D64A8F0}"/>
          </ac:spMkLst>
        </pc:spChg>
      </pc:sldChg>
      <pc:sldChg chg="addSp modSp">
        <pc:chgData name="Cate Kirkbride" userId="S::ckirkbride@isuog.org::fe89277b-8d70-401e-94c5-3bf21842ff09" providerId="AD" clId="Web-{587F62A3-20B3-43A6-94FD-245B557D7837}" dt="2022-03-16T17:40:53.846" v="249"/>
        <pc:sldMkLst>
          <pc:docMk/>
          <pc:sldMk cId="3146783292" sldId="299"/>
        </pc:sldMkLst>
        <pc:spChg chg="mod">
          <ac:chgData name="Cate Kirkbride" userId="S::ckirkbride@isuog.org::fe89277b-8d70-401e-94c5-3bf21842ff09" providerId="AD" clId="Web-{587F62A3-20B3-43A6-94FD-245B557D7837}" dt="2022-03-16T17:30:54.340" v="112" actId="1076"/>
          <ac:spMkLst>
            <pc:docMk/>
            <pc:sldMk cId="3146783292" sldId="299"/>
            <ac:spMk id="3" creationId="{00000000-0000-0000-0000-000000000000}"/>
          </ac:spMkLst>
        </pc:spChg>
        <pc:spChg chg="mod">
          <ac:chgData name="Cate Kirkbride" userId="S::ckirkbride@isuog.org::fe89277b-8d70-401e-94c5-3bf21842ff09" providerId="AD" clId="Web-{587F62A3-20B3-43A6-94FD-245B557D7837}" dt="2022-03-16T17:30:45.371" v="111" actId="20577"/>
          <ac:spMkLst>
            <pc:docMk/>
            <pc:sldMk cId="3146783292" sldId="299"/>
            <ac:spMk id="4" creationId="{8275A129-C5F7-6B4D-BF11-4560D7F631FA}"/>
          </ac:spMkLst>
        </pc:spChg>
        <pc:spChg chg="add mod">
          <ac:chgData name="Cate Kirkbride" userId="S::ckirkbride@isuog.org::fe89277b-8d70-401e-94c5-3bf21842ff09" providerId="AD" clId="Web-{587F62A3-20B3-43A6-94FD-245B557D7837}" dt="2022-03-16T17:32:08.704" v="157" actId="20577"/>
          <ac:spMkLst>
            <pc:docMk/>
            <pc:sldMk cId="3146783292" sldId="299"/>
            <ac:spMk id="5" creationId="{9237A574-4DBE-4840-B02F-92A3788E2F09}"/>
          </ac:spMkLst>
        </pc:spChg>
        <pc:graphicFrameChg chg="mod modGraphic">
          <ac:chgData name="Cate Kirkbride" userId="S::ckirkbride@isuog.org::fe89277b-8d70-401e-94c5-3bf21842ff09" providerId="AD" clId="Web-{587F62A3-20B3-43A6-94FD-245B557D7837}" dt="2022-03-16T17:40:53.846" v="249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  <pc:sldChg chg="addSp modSp">
        <pc:chgData name="Cate Kirkbride" userId="S::ckirkbride@isuog.org::fe89277b-8d70-401e-94c5-3bf21842ff09" providerId="AD" clId="Web-{587F62A3-20B3-43A6-94FD-245B557D7837}" dt="2022-03-16T17:35:15.388" v="239" actId="1076"/>
        <pc:sldMkLst>
          <pc:docMk/>
          <pc:sldMk cId="2501380362" sldId="300"/>
        </pc:sldMkLst>
        <pc:spChg chg="add mod">
          <ac:chgData name="Cate Kirkbride" userId="S::ckirkbride@isuog.org::fe89277b-8d70-401e-94c5-3bf21842ff09" providerId="AD" clId="Web-{587F62A3-20B3-43A6-94FD-245B557D7837}" dt="2022-03-16T17:35:15.388" v="239" actId="1076"/>
          <ac:spMkLst>
            <pc:docMk/>
            <pc:sldMk cId="2501380362" sldId="300"/>
            <ac:spMk id="3" creationId="{9091AF98-2C3B-4416-A663-76620355C833}"/>
          </ac:spMkLst>
        </pc:spChg>
        <pc:spChg chg="mod">
          <ac:chgData name="Cate Kirkbride" userId="S::ckirkbride@isuog.org::fe89277b-8d70-401e-94c5-3bf21842ff09" providerId="AD" clId="Web-{587F62A3-20B3-43A6-94FD-245B557D7837}" dt="2022-03-16T17:34:05.118" v="221" actId="20577"/>
          <ac:spMkLst>
            <pc:docMk/>
            <pc:sldMk cId="2501380362" sldId="300"/>
            <ac:spMk id="4" creationId="{8275A129-C5F7-6B4D-BF11-4560D7F631FA}"/>
          </ac:spMkLst>
        </pc:spChg>
        <pc:picChg chg="mod">
          <ac:chgData name="Cate Kirkbride" userId="S::ckirkbride@isuog.org::fe89277b-8d70-401e-94c5-3bf21842ff09" providerId="AD" clId="Web-{587F62A3-20B3-43A6-94FD-245B557D7837}" dt="2022-03-16T17:33:56.711" v="220" actId="1076"/>
          <ac:picMkLst>
            <pc:docMk/>
            <pc:sldMk cId="2501380362" sldId="300"/>
            <ac:picMk id="2" creationId="{CE101F09-DB90-4EA6-93FA-BDFAF414A0F1}"/>
          </ac:picMkLst>
        </pc:picChg>
        <pc:picChg chg="mod">
          <ac:chgData name="Cate Kirkbride" userId="S::ckirkbride@isuog.org::fe89277b-8d70-401e-94c5-3bf21842ff09" providerId="AD" clId="Web-{587F62A3-20B3-43A6-94FD-245B557D7837}" dt="2022-03-16T17:33:52.914" v="219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Cate Kirkbride" userId="S::ckirkbride@isuog.org::fe89277b-8d70-401e-94c5-3bf21842ff09" providerId="AD" clId="Web-{CDC1E63E-A42B-4021-8F8E-F5979151B713}"/>
    <pc:docChg chg="addSld modSld">
      <pc:chgData name="Cate Kirkbride" userId="S::ckirkbride@isuog.org::fe89277b-8d70-401e-94c5-3bf21842ff09" providerId="AD" clId="Web-{CDC1E63E-A42B-4021-8F8E-F5979151B713}" dt="2022-03-21T13:44:37.521" v="503" actId="1076"/>
      <pc:docMkLst>
        <pc:docMk/>
      </pc:docMkLst>
      <pc:sldChg chg="addSp delSp modSp add replId">
        <pc:chgData name="Cate Kirkbride" userId="S::ckirkbride@isuog.org::fe89277b-8d70-401e-94c5-3bf21842ff09" providerId="AD" clId="Web-{CDC1E63E-A42B-4021-8F8E-F5979151B713}" dt="2022-03-21T13:44:37.521" v="503" actId="1076"/>
        <pc:sldMkLst>
          <pc:docMk/>
          <pc:sldMk cId="3194017932" sldId="329"/>
        </pc:sldMkLst>
        <pc:spChg chg="mod">
          <ac:chgData name="Cate Kirkbride" userId="S::ckirkbride@isuog.org::fe89277b-8d70-401e-94c5-3bf21842ff09" providerId="AD" clId="Web-{CDC1E63E-A42B-4021-8F8E-F5979151B713}" dt="2022-03-21T13:36:56.727" v="87" actId="1076"/>
          <ac:spMkLst>
            <pc:docMk/>
            <pc:sldMk cId="3194017932" sldId="329"/>
            <ac:spMk id="3" creationId="{E126FA0C-536D-9545-AF68-016A435E9FB3}"/>
          </ac:spMkLst>
        </pc:spChg>
        <pc:spChg chg="del mod">
          <ac:chgData name="Cate Kirkbride" userId="S::ckirkbride@isuog.org::fe89277b-8d70-401e-94c5-3bf21842ff09" providerId="AD" clId="Web-{CDC1E63E-A42B-4021-8F8E-F5979151B713}" dt="2022-03-21T13:34:21.864" v="13"/>
          <ac:spMkLst>
            <pc:docMk/>
            <pc:sldMk cId="3194017932" sldId="329"/>
            <ac:spMk id="6" creationId="{FF04566F-7D11-5A49-B412-6FFE17611DEB}"/>
          </ac:spMkLst>
        </pc:spChg>
        <pc:spChg chg="add del mod">
          <ac:chgData name="Cate Kirkbride" userId="S::ckirkbride@isuog.org::fe89277b-8d70-401e-94c5-3bf21842ff09" providerId="AD" clId="Web-{CDC1E63E-A42B-4021-8F8E-F5979151B713}" dt="2022-03-21T13:35:19.256" v="30"/>
          <ac:spMkLst>
            <pc:docMk/>
            <pc:sldMk cId="3194017932" sldId="329"/>
            <ac:spMk id="7" creationId="{92841D5A-B46A-4471-8AA4-6B19413CD47E}"/>
          </ac:spMkLst>
        </pc:spChg>
        <pc:spChg chg="add mod">
          <ac:chgData name="Cate Kirkbride" userId="S::ckirkbride@isuog.org::fe89277b-8d70-401e-94c5-3bf21842ff09" providerId="AD" clId="Web-{CDC1E63E-A42B-4021-8F8E-F5979151B713}" dt="2022-03-21T13:44:35.021" v="502" actId="1076"/>
          <ac:spMkLst>
            <pc:docMk/>
            <pc:sldMk cId="3194017932" sldId="329"/>
            <ac:spMk id="10" creationId="{907F80CB-6521-4869-8C1D-129FE427B44B}"/>
          </ac:spMkLst>
        </pc:spChg>
        <pc:graphicFrameChg chg="del mod modGraphic">
          <ac:chgData name="Cate Kirkbride" userId="S::ckirkbride@isuog.org::fe89277b-8d70-401e-94c5-3bf21842ff09" providerId="AD" clId="Web-{CDC1E63E-A42B-4021-8F8E-F5979151B713}" dt="2022-03-21T13:35:09.928" v="29"/>
          <ac:graphicFrameMkLst>
            <pc:docMk/>
            <pc:sldMk cId="3194017932" sldId="329"/>
            <ac:graphicFrameMk id="2" creationId="{4273474E-7907-4C5B-A79D-73768C9BAEC3}"/>
          </ac:graphicFrameMkLst>
        </pc:graphicFrameChg>
        <pc:graphicFrameChg chg="add mod ord modGraphic">
          <ac:chgData name="Cate Kirkbride" userId="S::ckirkbride@isuog.org::fe89277b-8d70-401e-94c5-3bf21842ff09" providerId="AD" clId="Web-{CDC1E63E-A42B-4021-8F8E-F5979151B713}" dt="2022-03-21T13:44:32.178" v="501" actId="1076"/>
          <ac:graphicFrameMkLst>
            <pc:docMk/>
            <pc:sldMk cId="3194017932" sldId="329"/>
            <ac:graphicFrameMk id="8" creationId="{CA3D4E58-5504-423D-AE7E-49C9A78F1D81}"/>
          </ac:graphicFrameMkLst>
        </pc:graphicFrameChg>
        <pc:graphicFrameChg chg="add mod modGraphic">
          <ac:chgData name="Cate Kirkbride" userId="S::ckirkbride@isuog.org::fe89277b-8d70-401e-94c5-3bf21842ff09" providerId="AD" clId="Web-{CDC1E63E-A42B-4021-8F8E-F5979151B713}" dt="2022-03-21T13:44:37.521" v="503" actId="1076"/>
          <ac:graphicFrameMkLst>
            <pc:docMk/>
            <pc:sldMk cId="3194017932" sldId="329"/>
            <ac:graphicFrameMk id="9" creationId="{DA027083-829C-4076-828F-E5A26387A15A}"/>
          </ac:graphicFrameMkLst>
        </pc:graphicFrameChg>
      </pc:sldChg>
    </pc:docChg>
  </pc:docChgLst>
  <pc:docChgLst>
    <pc:chgData name="Cate Kirkbride" userId="S::ckirkbride@isuog.org::fe89277b-8d70-401e-94c5-3bf21842ff09" providerId="AD" clId="Web-{0748174F-C444-47FD-8994-D03DDF2D4820}"/>
    <pc:docChg chg="addSld modSld sldOrd">
      <pc:chgData name="Cate Kirkbride" userId="S::ckirkbride@isuog.org::fe89277b-8d70-401e-94c5-3bf21842ff09" providerId="AD" clId="Web-{0748174F-C444-47FD-8994-D03DDF2D4820}" dt="2022-03-16T18:04:22.012" v="47" actId="20577"/>
      <pc:docMkLst>
        <pc:docMk/>
      </pc:docMkLst>
      <pc:sldChg chg="modSp">
        <pc:chgData name="Cate Kirkbride" userId="S::ckirkbride@isuog.org::fe89277b-8d70-401e-94c5-3bf21842ff09" providerId="AD" clId="Web-{0748174F-C444-47FD-8994-D03DDF2D4820}" dt="2022-03-16T18:03:09.979" v="16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0748174F-C444-47FD-8994-D03DDF2D4820}" dt="2022-03-16T18:03:09.979" v="16" actId="20577"/>
          <ac:spMkLst>
            <pc:docMk/>
            <pc:sldMk cId="2501380362" sldId="300"/>
            <ac:spMk id="3" creationId="{9091AF98-2C3B-4416-A663-76620355C833}"/>
          </ac:spMkLst>
        </pc:spChg>
      </pc:sldChg>
      <pc:sldChg chg="modSp">
        <pc:chgData name="Cate Kirkbride" userId="S::ckirkbride@isuog.org::fe89277b-8d70-401e-94c5-3bf21842ff09" providerId="AD" clId="Web-{0748174F-C444-47FD-8994-D03DDF2D4820}" dt="2022-03-16T18:04:22.012" v="47" actId="20577"/>
        <pc:sldMkLst>
          <pc:docMk/>
          <pc:sldMk cId="4195854122" sldId="314"/>
        </pc:sldMkLst>
        <pc:spChg chg="mod">
          <ac:chgData name="Cate Kirkbride" userId="S::ckirkbride@isuog.org::fe89277b-8d70-401e-94c5-3bf21842ff09" providerId="AD" clId="Web-{0748174F-C444-47FD-8994-D03DDF2D4820}" dt="2022-03-16T18:04:22.012" v="47" actId="20577"/>
          <ac:spMkLst>
            <pc:docMk/>
            <pc:sldMk cId="4195854122" sldId="314"/>
            <ac:spMk id="4" creationId="{8275A129-C5F7-6B4D-BF11-4560D7F631FA}"/>
          </ac:spMkLst>
        </pc:spChg>
      </pc:sldChg>
      <pc:sldChg chg="modSp new ord">
        <pc:chgData name="Cate Kirkbride" userId="S::ckirkbride@isuog.org::fe89277b-8d70-401e-94c5-3bf21842ff09" providerId="AD" clId="Web-{0748174F-C444-47FD-8994-D03DDF2D4820}" dt="2022-03-16T18:02:44.494" v="11" actId="20577"/>
        <pc:sldMkLst>
          <pc:docMk/>
          <pc:sldMk cId="3339012763" sldId="322"/>
        </pc:sldMkLst>
        <pc:spChg chg="mod">
          <ac:chgData name="Cate Kirkbride" userId="S::ckirkbride@isuog.org::fe89277b-8d70-401e-94c5-3bf21842ff09" providerId="AD" clId="Web-{0748174F-C444-47FD-8994-D03DDF2D4820}" dt="2022-03-16T18:02:44.494" v="11" actId="20577"/>
          <ac:spMkLst>
            <pc:docMk/>
            <pc:sldMk cId="3339012763" sldId="322"/>
            <ac:spMk id="2" creationId="{7C4478B7-81C8-4C29-ACB0-22BCB78258EF}"/>
          </ac:spMkLst>
        </pc:spChg>
      </pc:sldChg>
    </pc:docChg>
  </pc:docChgLst>
  <pc:docChgLst>
    <pc:chgData name="Liam Mandeville" userId="S::lmandeville@isuog.org::2ab4e674-94d1-4db7-8d30-51cc6fff0f51" providerId="AD" clId="Web-{550F7E5F-5A3A-4581-8C26-D18A9FE9C77B}"/>
    <pc:docChg chg="addSld modSld addMainMaster delMainMaster">
      <pc:chgData name="Liam Mandeville" userId="S::lmandeville@isuog.org::2ab4e674-94d1-4db7-8d30-51cc6fff0f51" providerId="AD" clId="Web-{550F7E5F-5A3A-4581-8C26-D18A9FE9C77B}" dt="2022-03-15T09:05:15.069" v="547"/>
      <pc:docMkLst>
        <pc:docMk/>
      </pc:docMkLst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509646579" sldId="298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9646579" sldId="298"/>
            <ac:spMk id="2" creationId="{97CB46A8-8016-E04B-B867-E3A0AFE9466D}"/>
          </ac:spMkLst>
        </pc:spChg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9646579" sldId="298"/>
            <ac:spMk id="3" creationId="{F0FC141F-00B0-144F-B0AA-A4C44D64A8F0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146783292" sldId="299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146783292" sldId="299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501380362" sldId="300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1380362" sldId="300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1490460866" sldId="301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490460866" sldId="301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426254156" sldId="302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426254156" sldId="302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814434814" sldId="303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814434814" sldId="303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054685551" sldId="304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054685551" sldId="304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1149260323" sldId="305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149260323" sldId="305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35:21.500" v="379" actId="20577"/>
        <pc:sldMkLst>
          <pc:docMk/>
          <pc:sldMk cId="309535580" sldId="306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09535580" sldId="306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35:21.500" v="379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55:23.471" v="426" actId="20577"/>
        <pc:sldMkLst>
          <pc:docMk/>
          <pc:sldMk cId="1469255141" sldId="307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469255141" sldId="307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55:23.471" v="426" actId="20577"/>
          <ac:spMkLst>
            <pc:docMk/>
            <pc:sldMk cId="1469255141" sldId="307"/>
            <ac:spMk id="6" creationId="{9A29C4C2-37FD-40A7-9CE9-ACBE27A1FB33}"/>
          </ac:spMkLst>
        </pc:spChg>
      </pc:sldChg>
      <pc:sldChg chg="addSp delSp modSp mod setBg modClrScheme chgLayout">
        <pc:chgData name="Liam Mandeville" userId="S::lmandeville@isuog.org::2ab4e674-94d1-4db7-8d30-51cc6fff0f51" providerId="AD" clId="Web-{550F7E5F-5A3A-4581-8C26-D18A9FE9C77B}" dt="2022-03-15T09:05:15.069" v="547"/>
        <pc:sldMkLst>
          <pc:docMk/>
          <pc:sldMk cId="4007089632" sldId="308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4007089632" sldId="308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56:23.459" v="428" actId="20577"/>
          <ac:spMkLst>
            <pc:docMk/>
            <pc:sldMk cId="4007089632" sldId="308"/>
            <ac:spMk id="4" creationId="{8275A129-C5F7-6B4D-BF11-4560D7F631FA}"/>
          </ac:spMkLst>
        </pc:spChg>
        <pc:spChg chg="add del mod">
          <ac:chgData name="Liam Mandeville" userId="S::lmandeville@isuog.org::2ab4e674-94d1-4db7-8d30-51cc6fff0f51" providerId="AD" clId="Web-{550F7E5F-5A3A-4581-8C26-D18A9FE9C77B}" dt="2022-03-15T08:22:07.939" v="127"/>
          <ac:spMkLst>
            <pc:docMk/>
            <pc:sldMk cId="4007089632" sldId="308"/>
            <ac:spMk id="5" creationId="{70E70AD0-69BF-46DA-AB6B-D0C516510B35}"/>
          </ac:spMkLst>
        </pc:spChg>
        <pc:spChg chg="add del mod ord">
          <ac:chgData name="Liam Mandeville" userId="S::lmandeville@isuog.org::2ab4e674-94d1-4db7-8d30-51cc6fff0f51" providerId="AD" clId="Web-{550F7E5F-5A3A-4581-8C26-D18A9FE9C77B}" dt="2022-03-15T09:05:15.069" v="547"/>
          <ac:spMkLst>
            <pc:docMk/>
            <pc:sldMk cId="4007089632" sldId="308"/>
            <ac:spMk id="5" creationId="{851718AA-DF9F-41B7-ADB9-37C8D3BE8E05}"/>
          </ac:spMkLst>
        </pc:spChg>
        <pc:spChg chg="mod">
          <ac:chgData name="Liam Mandeville" userId="S::lmandeville@isuog.org::2ab4e674-94d1-4db7-8d30-51cc6fff0f51" providerId="AD" clId="Web-{550F7E5F-5A3A-4581-8C26-D18A9FE9C77B}" dt="2022-03-15T08:10:44.193" v="13" actId="20577"/>
          <ac:spMkLst>
            <pc:docMk/>
            <pc:sldMk cId="4007089632" sldId="308"/>
            <ac:spMk id="6" creationId="{9A29C4C2-37FD-40A7-9CE9-ACBE27A1FB33}"/>
          </ac:spMkLst>
        </pc:spChg>
        <pc:graphicFrameChg chg="add mod modGraphic">
          <ac:chgData name="Liam Mandeville" userId="S::lmandeville@isuog.org::2ab4e674-94d1-4db7-8d30-51cc6fff0f51" providerId="AD" clId="Web-{550F7E5F-5A3A-4581-8C26-D18A9FE9C77B}" dt="2022-03-15T08:58:19.919" v="490"/>
          <ac:graphicFrameMkLst>
            <pc:docMk/>
            <pc:sldMk cId="4007089632" sldId="308"/>
            <ac:graphicFrameMk id="2" creationId="{A41EF943-C1A9-4891-A583-341C3009EEBC}"/>
          </ac:graphicFrameMkLst>
        </pc:graphicFrameChg>
      </pc:sldChg>
      <pc:sldChg chg="modSp add replId">
        <pc:chgData name="Liam Mandeville" userId="S::lmandeville@isuog.org::2ab4e674-94d1-4db7-8d30-51cc6fff0f51" providerId="AD" clId="Web-{550F7E5F-5A3A-4581-8C26-D18A9FE9C77B}" dt="2022-03-15T08:59:47.737" v="502"/>
        <pc:sldMkLst>
          <pc:docMk/>
          <pc:sldMk cId="401568144" sldId="309"/>
        </pc:sldMkLst>
        <pc:spChg chg="mod">
          <ac:chgData name="Liam Mandeville" userId="S::lmandeville@isuog.org::2ab4e674-94d1-4db7-8d30-51cc6fff0f51" providerId="AD" clId="Web-{550F7E5F-5A3A-4581-8C26-D18A9FE9C77B}" dt="2022-03-15T08:59:37.267" v="492" actId="20577"/>
          <ac:spMkLst>
            <pc:docMk/>
            <pc:sldMk cId="401568144" sldId="309"/>
            <ac:spMk id="4" creationId="{8275A129-C5F7-6B4D-BF11-4560D7F631FA}"/>
          </ac:spMkLst>
        </pc:spChg>
        <pc:graphicFrameChg chg="mod modGraphic">
          <ac:chgData name="Liam Mandeville" userId="S::lmandeville@isuog.org::2ab4e674-94d1-4db7-8d30-51cc6fff0f51" providerId="AD" clId="Web-{550F7E5F-5A3A-4581-8C26-D18A9FE9C77B}" dt="2022-03-15T08:59:47.737" v="502"/>
          <ac:graphicFrameMkLst>
            <pc:docMk/>
            <pc:sldMk cId="401568144" sldId="309"/>
            <ac:graphicFrameMk id="2" creationId="{A41EF943-C1A9-4891-A583-341C3009EEBC}"/>
          </ac:graphicFrameMkLst>
        </pc:graphicFrameChg>
      </pc:sldChg>
      <pc:sldMasterChg chg="add del addSldLayout delSldLayout">
        <pc:chgData name="Liam Mandeville" userId="S::lmandeville@isuog.org::2ab4e674-94d1-4db7-8d30-51cc6fff0f51" providerId="AD" clId="Web-{550F7E5F-5A3A-4581-8C26-D18A9FE9C77B}" dt="2022-03-15T08:14:02.290" v="22"/>
        <pc:sldMasterMkLst>
          <pc:docMk/>
          <pc:sldMasterMk cId="1153822293" sldId="2147493467"/>
        </pc:sldMasterMkLst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365109813" sldId="2147493468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3541707443" sldId="2147493469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86233595" sldId="2147493470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8785069" sldId="2147493471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3139961590" sldId="2147493472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022899393" sldId="2147493473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314418047" sldId="2147493474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127169347" sldId="2147493475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583608624" sldId="2147493476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837656949" sldId="2147493477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208704781" sldId="2147493478"/>
          </pc:sldLayoutMkLst>
        </pc:sldLayoutChg>
      </pc:sldMasterChg>
      <pc:sldMasterChg chg="add del addSldLayout delSldLayout modSldLayout">
        <pc:chgData name="Liam Mandeville" userId="S::lmandeville@isuog.org::2ab4e674-94d1-4db7-8d30-51cc6fff0f51" providerId="AD" clId="Web-{550F7E5F-5A3A-4581-8C26-D18A9FE9C77B}" dt="2022-03-15T08:14:02.290" v="22"/>
        <pc:sldMasterMkLst>
          <pc:docMk/>
          <pc:sldMasterMk cId="3434980135" sldId="2147493479"/>
        </pc:sldMasterMkLst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51753934" sldId="2147493480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312854132" sldId="2147493481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4204549163" sldId="2147493482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1910908746" sldId="2147493483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4027430678" sldId="2147493484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3428286916" sldId="2147493485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52946803" sldId="2147493486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1617203736" sldId="2147493487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3675613153" sldId="2147493488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000637266" sldId="2147493489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438407605" sldId="2147493490"/>
          </pc:sldLayoutMkLst>
        </pc:sldLayoutChg>
      </pc:sldMasterChg>
    </pc:docChg>
  </pc:docChgLst>
  <pc:docChgLst>
    <pc:chgData name="Cate Kirkbride" userId="S::ckirkbride@isuog.org::fe89277b-8d70-401e-94c5-3bf21842ff09" providerId="AD" clId="Web-{8CA36C96-36E2-406D-90ED-DF14B48892E0}"/>
    <pc:docChg chg="modSld">
      <pc:chgData name="Cate Kirkbride" userId="S::ckirkbride@isuog.org::fe89277b-8d70-401e-94c5-3bf21842ff09" providerId="AD" clId="Web-{8CA36C96-36E2-406D-90ED-DF14B48892E0}" dt="2022-03-21T18:39:23.772" v="0"/>
      <pc:docMkLst>
        <pc:docMk/>
      </pc:docMkLst>
      <pc:sldChg chg="addSp delSp modSp">
        <pc:chgData name="Cate Kirkbride" userId="S::ckirkbride@isuog.org::fe89277b-8d70-401e-94c5-3bf21842ff09" providerId="AD" clId="Web-{8CA36C96-36E2-406D-90ED-DF14B48892E0}" dt="2022-03-21T18:39:23.772" v="0"/>
        <pc:sldMkLst>
          <pc:docMk/>
          <pc:sldMk cId="3144412525" sldId="324"/>
        </pc:sldMkLst>
        <pc:spChg chg="add mod">
          <ac:chgData name="Cate Kirkbride" userId="S::ckirkbride@isuog.org::fe89277b-8d70-401e-94c5-3bf21842ff09" providerId="AD" clId="Web-{8CA36C96-36E2-406D-90ED-DF14B48892E0}" dt="2022-03-21T18:39:23.772" v="0"/>
          <ac:spMkLst>
            <pc:docMk/>
            <pc:sldMk cId="3144412525" sldId="324"/>
            <ac:spMk id="3" creationId="{41831A5B-30FC-47C1-8E38-EA4128CD820E}"/>
          </ac:spMkLst>
        </pc:spChg>
        <pc:picChg chg="del">
          <ac:chgData name="Cate Kirkbride" userId="S::ckirkbride@isuog.org::fe89277b-8d70-401e-94c5-3bf21842ff09" providerId="AD" clId="Web-{8CA36C96-36E2-406D-90ED-DF14B48892E0}" dt="2022-03-21T18:39:23.772" v="0"/>
          <ac:picMkLst>
            <pc:docMk/>
            <pc:sldMk cId="3144412525" sldId="324"/>
            <ac:picMk id="6" creationId="{8CCA1413-F402-4049-BA44-40CF003DF83E}"/>
          </ac:picMkLst>
        </pc:picChg>
      </pc:sldChg>
    </pc:docChg>
  </pc:docChgLst>
  <pc:docChgLst>
    <pc:chgData name="Liam Mandeville" userId="S::lmandeville@isuog.org::2ab4e674-94d1-4db7-8d30-51cc6fff0f51" providerId="AD" clId="Web-{16D27D99-0AB2-470D-B22F-279BD9CEEC1D}"/>
    <pc:docChg chg="addSld delSld modSld sldOrd">
      <pc:chgData name="Liam Mandeville" userId="S::lmandeville@isuog.org::2ab4e674-94d1-4db7-8d30-51cc6fff0f51" providerId="AD" clId="Web-{16D27D99-0AB2-470D-B22F-279BD9CEEC1D}" dt="2022-03-15T10:43:47.459" v="875"/>
      <pc:docMkLst>
        <pc:docMk/>
      </pc:docMkLst>
      <pc:sldChg chg="del">
        <pc:chgData name="Liam Mandeville" userId="S::lmandeville@isuog.org::2ab4e674-94d1-4db7-8d30-51cc6fff0f51" providerId="AD" clId="Web-{16D27D99-0AB2-470D-B22F-279BD9CEEC1D}" dt="2022-03-15T10:43:47.459" v="875"/>
        <pc:sldMkLst>
          <pc:docMk/>
          <pc:sldMk cId="2814434814" sldId="303"/>
        </pc:sldMkLst>
      </pc:sldChg>
      <pc:sldChg chg="modSp">
        <pc:chgData name="Liam Mandeville" userId="S::lmandeville@isuog.org::2ab4e674-94d1-4db7-8d30-51cc6fff0f51" providerId="AD" clId="Web-{16D27D99-0AB2-470D-B22F-279BD9CEEC1D}" dt="2022-03-15T09:51:52.670" v="343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16D27D99-0AB2-470D-B22F-279BD9CEEC1D}" dt="2022-03-15T09:51:52.670" v="343" actId="20577"/>
          <ac:spMkLst>
            <pc:docMk/>
            <pc:sldMk cId="3054685551" sldId="304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16D27D99-0AB2-470D-B22F-279BD9CEEC1D}" dt="2022-03-15T10:05:17.875" v="549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16D27D99-0AB2-470D-B22F-279BD9CEEC1D}" dt="2022-03-15T10:05:17.875" v="549" actId="20577"/>
          <ac:spMkLst>
            <pc:docMk/>
            <pc:sldMk cId="1469255141" sldId="307"/>
            <ac:spMk id="6" creationId="{9A29C4C2-37FD-40A7-9CE9-ACBE27A1FB33}"/>
          </ac:spMkLst>
        </pc:spChg>
      </pc:sldChg>
      <pc:sldChg chg="modSp ord">
        <pc:chgData name="Liam Mandeville" userId="S::lmandeville@isuog.org::2ab4e674-94d1-4db7-8d30-51cc6fff0f51" providerId="AD" clId="Web-{16D27D99-0AB2-470D-B22F-279BD9CEEC1D}" dt="2022-03-15T10:43:26.943" v="873"/>
        <pc:sldMkLst>
          <pc:docMk/>
          <pc:sldMk cId="881644698" sldId="310"/>
        </pc:sldMkLst>
        <pc:spChg chg="mod">
          <ac:chgData name="Liam Mandeville" userId="S::lmandeville@isuog.org::2ab4e674-94d1-4db7-8d30-51cc6fff0f51" providerId="AD" clId="Web-{16D27D99-0AB2-470D-B22F-279BD9CEEC1D}" dt="2022-03-15T09:42:29.205" v="98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10:43:10.193" v="871" actId="20577"/>
          <ac:spMkLst>
            <pc:docMk/>
            <pc:sldMk cId="881644698" sldId="310"/>
            <ac:spMk id="6" creationId="{9A29C4C2-37FD-40A7-9CE9-ACBE27A1FB33}"/>
          </ac:spMkLst>
        </pc:spChg>
      </pc:sldChg>
      <pc:sldChg chg="modSp add ord replId">
        <pc:chgData name="Liam Mandeville" userId="S::lmandeville@isuog.org::2ab4e674-94d1-4db7-8d30-51cc6fff0f51" providerId="AD" clId="Web-{16D27D99-0AB2-470D-B22F-279BD9CEEC1D}" dt="2022-03-15T10:05:47.735" v="550"/>
        <pc:sldMkLst>
          <pc:docMk/>
          <pc:sldMk cId="4120545676" sldId="311"/>
        </pc:sldMkLst>
        <pc:spChg chg="mod">
          <ac:chgData name="Liam Mandeville" userId="S::lmandeville@isuog.org::2ab4e674-94d1-4db7-8d30-51cc6fff0f51" providerId="AD" clId="Web-{16D27D99-0AB2-470D-B22F-279BD9CEEC1D}" dt="2022-03-15T09:56:50.458" v="437" actId="20577"/>
          <ac:spMkLst>
            <pc:docMk/>
            <pc:sldMk cId="4120545676" sldId="311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09:59:17.320" v="483" actId="20577"/>
          <ac:spMkLst>
            <pc:docMk/>
            <pc:sldMk cId="4120545676" sldId="311"/>
            <ac:spMk id="6" creationId="{9A29C4C2-37FD-40A7-9CE9-ACBE27A1FB33}"/>
          </ac:spMkLst>
        </pc:spChg>
      </pc:sldChg>
      <pc:sldChg chg="modSp add ord replId">
        <pc:chgData name="Liam Mandeville" userId="S::lmandeville@isuog.org::2ab4e674-94d1-4db7-8d30-51cc6fff0f51" providerId="AD" clId="Web-{16D27D99-0AB2-470D-B22F-279BD9CEEC1D}" dt="2022-03-15T10:43:36.631" v="874"/>
        <pc:sldMkLst>
          <pc:docMk/>
          <pc:sldMk cId="793124568" sldId="312"/>
        </pc:sldMkLst>
        <pc:spChg chg="mod">
          <ac:chgData name="Liam Mandeville" userId="S::lmandeville@isuog.org::2ab4e674-94d1-4db7-8d30-51cc6fff0f51" providerId="AD" clId="Web-{16D27D99-0AB2-470D-B22F-279BD9CEEC1D}" dt="2022-03-15T10:07:21.081" v="557" actId="20577"/>
          <ac:spMkLst>
            <pc:docMk/>
            <pc:sldMk cId="793124568" sldId="312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10:14:09.855" v="864" actId="20577"/>
          <ac:spMkLst>
            <pc:docMk/>
            <pc:sldMk cId="793124568" sldId="312"/>
            <ac:spMk id="6" creationId="{9A29C4C2-37FD-40A7-9CE9-ACBE27A1FB33}"/>
          </ac:spMkLst>
        </pc:spChg>
      </pc:sldChg>
    </pc:docChg>
  </pc:docChgLst>
  <pc:docChgLst>
    <pc:chgData name="Cate Kirkbride" userId="S::ckirkbride@isuog.org::fe89277b-8d70-401e-94c5-3bf21842ff09" providerId="AD" clId="Web-{749E4357-23A0-4BEA-A329-7B56047AC6F5}"/>
    <pc:docChg chg="modSld">
      <pc:chgData name="Cate Kirkbride" userId="S::ckirkbride@isuog.org::fe89277b-8d70-401e-94c5-3bf21842ff09" providerId="AD" clId="Web-{749E4357-23A0-4BEA-A329-7B56047AC6F5}" dt="2022-03-21T19:52:34.473" v="373" actId="20577"/>
      <pc:docMkLst>
        <pc:docMk/>
      </pc:docMkLst>
      <pc:sldChg chg="modSp">
        <pc:chgData name="Cate Kirkbride" userId="S::ckirkbride@isuog.org::fe89277b-8d70-401e-94c5-3bf21842ff09" providerId="AD" clId="Web-{749E4357-23A0-4BEA-A329-7B56047AC6F5}" dt="2022-03-21T19:52:34.473" v="373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749E4357-23A0-4BEA-A329-7B56047AC6F5}" dt="2022-03-21T19:52:34.473" v="373" actId="20577"/>
          <ac:spMkLst>
            <pc:docMk/>
            <pc:sldMk cId="2501380362" sldId="300"/>
            <ac:spMk id="3" creationId="{9091AF98-2C3B-4416-A663-76620355C833}"/>
          </ac:spMkLst>
        </pc:spChg>
      </pc:sldChg>
      <pc:sldChg chg="addSp delSp modSp">
        <pc:chgData name="Cate Kirkbride" userId="S::ckirkbride@isuog.org::fe89277b-8d70-401e-94c5-3bf21842ff09" providerId="AD" clId="Web-{749E4357-23A0-4BEA-A329-7B56047AC6F5}" dt="2022-03-21T19:50:29.377" v="358"/>
        <pc:sldMkLst>
          <pc:docMk/>
          <pc:sldMk cId="3144412525" sldId="324"/>
        </pc:sldMkLst>
        <pc:spChg chg="add mod">
          <ac:chgData name="Cate Kirkbride" userId="S::ckirkbride@isuog.org::fe89277b-8d70-401e-94c5-3bf21842ff09" providerId="AD" clId="Web-{749E4357-23A0-4BEA-A329-7B56047AC6F5}" dt="2022-03-21T19:06:10.267" v="20" actId="1076"/>
          <ac:spMkLst>
            <pc:docMk/>
            <pc:sldMk cId="3144412525" sldId="324"/>
            <ac:spMk id="2" creationId="{AF72AAA9-9E07-4BD5-A987-F3E0576AC0D7}"/>
          </ac:spMkLst>
        </pc:spChg>
        <pc:spChg chg="del">
          <ac:chgData name="Cate Kirkbride" userId="S::ckirkbride@isuog.org::fe89277b-8d70-401e-94c5-3bf21842ff09" providerId="AD" clId="Web-{749E4357-23A0-4BEA-A329-7B56047AC6F5}" dt="2022-03-21T19:07:03.036" v="34"/>
          <ac:spMkLst>
            <pc:docMk/>
            <pc:sldMk cId="3144412525" sldId="324"/>
            <ac:spMk id="3" creationId="{41831A5B-30FC-47C1-8E38-EA4128CD820E}"/>
          </ac:spMkLst>
        </pc:spChg>
        <pc:spChg chg="del">
          <ac:chgData name="Cate Kirkbride" userId="S::ckirkbride@isuog.org::fe89277b-8d70-401e-94c5-3bf21842ff09" providerId="AD" clId="Web-{749E4357-23A0-4BEA-A329-7B56047AC6F5}" dt="2022-03-21T19:07:06.239" v="35"/>
          <ac:spMkLst>
            <pc:docMk/>
            <pc:sldMk cId="3144412525" sldId="324"/>
            <ac:spMk id="4" creationId="{E11FB10F-E51E-B246-9FCD-1C07A0C9C5EA}"/>
          </ac:spMkLst>
        </pc:spChg>
        <pc:spChg chg="add mod">
          <ac:chgData name="Cate Kirkbride" userId="S::ckirkbride@isuog.org::fe89277b-8d70-401e-94c5-3bf21842ff09" providerId="AD" clId="Web-{749E4357-23A0-4BEA-A329-7B56047AC6F5}" dt="2022-03-21T19:06:59.786" v="33" actId="20577"/>
          <ac:spMkLst>
            <pc:docMk/>
            <pc:sldMk cId="3144412525" sldId="324"/>
            <ac:spMk id="5" creationId="{D1689B59-E8F8-454E-9612-CDA7EAC53EB3}"/>
          </ac:spMkLst>
        </pc:spChg>
        <pc:spChg chg="mod">
          <ac:chgData name="Cate Kirkbride" userId="S::ckirkbride@isuog.org::fe89277b-8d70-401e-94c5-3bf21842ff09" providerId="AD" clId="Web-{749E4357-23A0-4BEA-A329-7B56047AC6F5}" dt="2022-03-21T19:17:13.326" v="215" actId="20577"/>
          <ac:spMkLst>
            <pc:docMk/>
            <pc:sldMk cId="3144412525" sldId="324"/>
            <ac:spMk id="7" creationId="{B4878260-62A8-E44D-BFD2-55D538246BC6}"/>
          </ac:spMkLst>
        </pc:spChg>
        <pc:spChg chg="add del mod">
          <ac:chgData name="Cate Kirkbride" userId="S::ckirkbride@isuog.org::fe89277b-8d70-401e-94c5-3bf21842ff09" providerId="AD" clId="Web-{749E4357-23A0-4BEA-A329-7B56047AC6F5}" dt="2022-03-21T19:07:16.443" v="36"/>
          <ac:spMkLst>
            <pc:docMk/>
            <pc:sldMk cId="3144412525" sldId="324"/>
            <ac:spMk id="8" creationId="{0E42C9AA-6C25-4A59-AEBC-8E3305B70AEB}"/>
          </ac:spMkLst>
        </pc:spChg>
        <pc:graphicFrameChg chg="add mod ord modGraphic">
          <ac:chgData name="Cate Kirkbride" userId="S::ckirkbride@isuog.org::fe89277b-8d70-401e-94c5-3bf21842ff09" providerId="AD" clId="Web-{749E4357-23A0-4BEA-A329-7B56047AC6F5}" dt="2022-03-21T19:50:29.377" v="358"/>
          <ac:graphicFrameMkLst>
            <pc:docMk/>
            <pc:sldMk cId="3144412525" sldId="324"/>
            <ac:graphicFrameMk id="9" creationId="{2939FD76-118E-45B0-9688-B4196D0C2380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07:51.211" v="41"/>
          <ac:graphicFrameMkLst>
            <pc:docMk/>
            <pc:sldMk cId="3144412525" sldId="324"/>
            <ac:graphicFrameMk id="11" creationId="{EC259643-D3AD-4880-9425-31CFC9D006C2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10:34.362" v="94"/>
          <ac:graphicFrameMkLst>
            <pc:docMk/>
            <pc:sldMk cId="3144412525" sldId="324"/>
            <ac:graphicFrameMk id="13" creationId="{650F1DE4-70F6-4368-A89E-140586270F79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15:17.021" v="195"/>
          <ac:graphicFrameMkLst>
            <pc:docMk/>
            <pc:sldMk cId="3144412525" sldId="324"/>
            <ac:graphicFrameMk id="15" creationId="{7F2752EA-D995-4BCA-A58C-AD53C274CC0B}"/>
          </ac:graphicFrameMkLst>
        </pc:graphicFrameChg>
      </pc:sldChg>
    </pc:docChg>
  </pc:docChgLst>
  <pc:docChgLst>
    <pc:chgData name="Liam Mandeville" userId="S::lmandeville@isuog.org::2ab4e674-94d1-4db7-8d30-51cc6fff0f51" providerId="AD" clId="Web-{BAC8C964-4187-434D-B10F-2C38877A160C}"/>
    <pc:docChg chg="addSld modSld sldOrd">
      <pc:chgData name="Liam Mandeville" userId="S::lmandeville@isuog.org::2ab4e674-94d1-4db7-8d30-51cc6fff0f51" providerId="AD" clId="Web-{BAC8C964-4187-434D-B10F-2C38877A160C}" dt="2022-03-14T15:48:17.391" v="859" actId="20577"/>
      <pc:docMkLst>
        <pc:docMk/>
      </pc:docMkLst>
      <pc:sldChg chg="modSp ord">
        <pc:chgData name="Liam Mandeville" userId="S::lmandeville@isuog.org::2ab4e674-94d1-4db7-8d30-51cc6fff0f51" providerId="AD" clId="Web-{BAC8C964-4187-434D-B10F-2C38877A160C}" dt="2022-03-14T15:13:30.686" v="525" actId="20577"/>
        <pc:sldMkLst>
          <pc:docMk/>
          <pc:sldMk cId="3426254156" sldId="302"/>
        </pc:sldMkLst>
        <pc:spChg chg="mod">
          <ac:chgData name="Liam Mandeville" userId="S::lmandeville@isuog.org::2ab4e674-94d1-4db7-8d30-51cc6fff0f51" providerId="AD" clId="Web-{BAC8C964-4187-434D-B10F-2C38877A160C}" dt="2022-03-14T15:13:30.686" v="525" actId="20577"/>
          <ac:spMkLst>
            <pc:docMk/>
            <pc:sldMk cId="3426254156" sldId="302"/>
            <ac:spMk id="4" creationId="{8275A129-C5F7-6B4D-BF11-4560D7F631FA}"/>
          </ac:spMkLst>
        </pc:spChg>
      </pc:sldChg>
      <pc:sldChg chg="modSp">
        <pc:chgData name="Liam Mandeville" userId="S::lmandeville@isuog.org::2ab4e674-94d1-4db7-8d30-51cc6fff0f51" providerId="AD" clId="Web-{BAC8C964-4187-434D-B10F-2C38877A160C}" dt="2022-03-14T14:38:18.856" v="6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BAC8C964-4187-434D-B10F-2C38877A160C}" dt="2022-03-14T14:38:18.856" v="6" actId="20577"/>
          <ac:spMkLst>
            <pc:docMk/>
            <pc:sldMk cId="2814434814" sldId="303"/>
            <ac:spMk id="3" creationId="{AF40E06D-48C8-A140-81D3-D300E3E79DC7}"/>
          </ac:spMkLst>
        </pc:spChg>
      </pc:sldChg>
      <pc:sldChg chg="modSp add ord replId">
        <pc:chgData name="Liam Mandeville" userId="S::lmandeville@isuog.org::2ab4e674-94d1-4db7-8d30-51cc6fff0f51" providerId="AD" clId="Web-{BAC8C964-4187-434D-B10F-2C38877A160C}" dt="2022-03-14T14:51:27.466" v="275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BAC8C964-4187-434D-B10F-2C38877A160C}" dt="2022-03-14T14:51:27.466" v="275" actId="20577"/>
          <ac:spMkLst>
            <pc:docMk/>
            <pc:sldMk cId="3054685551" sldId="304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BAC8C964-4187-434D-B10F-2C38877A160C}" dt="2022-03-14T14:38:39.513" v="16" actId="20577"/>
          <ac:spMkLst>
            <pc:docMk/>
            <pc:sldMk cId="3054685551" sldId="304"/>
            <ac:spMk id="4" creationId="{8275A129-C5F7-6B4D-BF11-4560D7F631FA}"/>
          </ac:spMkLst>
        </pc:spChg>
      </pc:sldChg>
      <pc:sldChg chg="modSp add replId">
        <pc:chgData name="Liam Mandeville" userId="S::lmandeville@isuog.org::2ab4e674-94d1-4db7-8d30-51cc6fff0f51" providerId="AD" clId="Web-{BAC8C964-4187-434D-B10F-2C38877A160C}" dt="2022-03-14T14:59:39.808" v="467" actId="20577"/>
        <pc:sldMkLst>
          <pc:docMk/>
          <pc:sldMk cId="1149260323" sldId="305"/>
        </pc:sldMkLst>
        <pc:spChg chg="mod">
          <ac:chgData name="Liam Mandeville" userId="S::lmandeville@isuog.org::2ab4e674-94d1-4db7-8d30-51cc6fff0f51" providerId="AD" clId="Web-{BAC8C964-4187-434D-B10F-2C38877A160C}" dt="2022-03-14T14:59:39.808" v="467" actId="20577"/>
          <ac:spMkLst>
            <pc:docMk/>
            <pc:sldMk cId="1149260323" sldId="305"/>
            <ac:spMk id="3" creationId="{AF40E06D-48C8-A140-81D3-D300E3E79DC7}"/>
          </ac:spMkLst>
        </pc:spChg>
      </pc:sldChg>
      <pc:sldChg chg="addSp delSp modSp add ord replId">
        <pc:chgData name="Liam Mandeville" userId="S::lmandeville@isuog.org::2ab4e674-94d1-4db7-8d30-51cc6fff0f51" providerId="AD" clId="Web-{BAC8C964-4187-434D-B10F-2C38877A160C}" dt="2022-03-14T15:35:32.641" v="629" actId="20577"/>
        <pc:sldMkLst>
          <pc:docMk/>
          <pc:sldMk cId="309535580" sldId="306"/>
        </pc:sldMkLst>
        <pc:spChg chg="add del mod">
          <ac:chgData name="Liam Mandeville" userId="S::lmandeville@isuog.org::2ab4e674-94d1-4db7-8d30-51cc6fff0f51" providerId="AD" clId="Web-{BAC8C964-4187-434D-B10F-2C38877A160C}" dt="2022-03-14T15:05:40.721" v="480"/>
          <ac:spMkLst>
            <pc:docMk/>
            <pc:sldMk cId="309535580" sldId="306"/>
            <ac:spMk id="2" creationId="{A7155FAC-34BE-4600-89F8-FAC9EC951A2E}"/>
          </ac:spMkLst>
        </pc:spChg>
        <pc:spChg chg="mod">
          <ac:chgData name="Liam Mandeville" userId="S::lmandeville@isuog.org::2ab4e674-94d1-4db7-8d30-51cc6fff0f51" providerId="AD" clId="Web-{BAC8C964-4187-434D-B10F-2C38877A160C}" dt="2022-03-14T15:04:53.343" v="477" actId="20577"/>
          <ac:spMkLst>
            <pc:docMk/>
            <pc:sldMk cId="309535580" sldId="306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BAC8C964-4187-434D-B10F-2C38877A160C}" dt="2022-03-14T15:04:45.295" v="474" actId="20577"/>
          <ac:spMkLst>
            <pc:docMk/>
            <pc:sldMk cId="309535580" sldId="306"/>
            <ac:spMk id="4" creationId="{8275A129-C5F7-6B4D-BF11-4560D7F631FA}"/>
          </ac:spMkLst>
        </pc:spChg>
        <pc:spChg chg="add mod">
          <ac:chgData name="Liam Mandeville" userId="S::lmandeville@isuog.org::2ab4e674-94d1-4db7-8d30-51cc6fff0f51" providerId="AD" clId="Web-{BAC8C964-4187-434D-B10F-2C38877A160C}" dt="2022-03-14T15:35:32.641" v="629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modSp add replId">
        <pc:chgData name="Liam Mandeville" userId="S::lmandeville@isuog.org::2ab4e674-94d1-4db7-8d30-51cc6fff0f51" providerId="AD" clId="Web-{BAC8C964-4187-434D-B10F-2C38877A160C}" dt="2022-03-14T15:48:17.391" v="859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BAC8C964-4187-434D-B10F-2C38877A160C}" dt="2022-03-14T15:48:17.391" v="859" actId="20577"/>
          <ac:spMkLst>
            <pc:docMk/>
            <pc:sldMk cId="1469255141" sldId="307"/>
            <ac:spMk id="6" creationId="{9A29C4C2-37FD-40A7-9CE9-ACBE27A1FB33}"/>
          </ac:spMkLst>
        </pc:spChg>
      </pc:sldChg>
    </pc:docChg>
  </pc:docChgLst>
  <pc:docChgLst>
    <pc:chgData name="Liam Mandeville" userId="S::lmandeville@isuog.org::2ab4e674-94d1-4db7-8d30-51cc6fff0f51" providerId="AD" clId="Web-{4ECCB583-B358-4CB1-90AD-34302390691A}"/>
    <pc:docChg chg="addSld delSld modSld sldOrd">
      <pc:chgData name="Liam Mandeville" userId="S::lmandeville@isuog.org::2ab4e674-94d1-4db7-8d30-51cc6fff0f51" providerId="AD" clId="Web-{4ECCB583-B358-4CB1-90AD-34302390691A}" dt="2022-03-15T11:25:57.824" v="587" actId="20577"/>
      <pc:docMkLst>
        <pc:docMk/>
      </pc:docMkLst>
      <pc:sldChg chg="modSp">
        <pc:chgData name="Liam Mandeville" userId="S::lmandeville@isuog.org::2ab4e674-94d1-4db7-8d30-51cc6fff0f51" providerId="AD" clId="Web-{4ECCB583-B358-4CB1-90AD-34302390691A}" dt="2022-03-15T11:14:55.309" v="306" actId="20577"/>
        <pc:sldMkLst>
          <pc:docMk/>
          <pc:sldMk cId="1490460866" sldId="301"/>
        </pc:sldMkLst>
        <pc:spChg chg="mod">
          <ac:chgData name="Liam Mandeville" userId="S::lmandeville@isuog.org::2ab4e674-94d1-4db7-8d30-51cc6fff0f51" providerId="AD" clId="Web-{4ECCB583-B358-4CB1-90AD-34302390691A}" dt="2022-03-15T11:14:55.309" v="306" actId="20577"/>
          <ac:spMkLst>
            <pc:docMk/>
            <pc:sldMk cId="1490460866" sldId="301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4ECCB583-B358-4CB1-90AD-34302390691A}" dt="2022-03-15T11:10:26.616" v="4" actId="20577"/>
          <ac:spMkLst>
            <pc:docMk/>
            <pc:sldMk cId="1490460866" sldId="301"/>
            <ac:spMk id="4" creationId="{8275A129-C5F7-6B4D-BF11-4560D7F631FA}"/>
          </ac:spMkLst>
        </pc:spChg>
      </pc:sldChg>
      <pc:sldChg chg="ord">
        <pc:chgData name="Liam Mandeville" userId="S::lmandeville@isuog.org::2ab4e674-94d1-4db7-8d30-51cc6fff0f51" providerId="AD" clId="Web-{4ECCB583-B358-4CB1-90AD-34302390691A}" dt="2022-03-15T11:23:11.508" v="563"/>
        <pc:sldMkLst>
          <pc:docMk/>
          <pc:sldMk cId="3426254156" sldId="302"/>
        </pc:sldMkLst>
      </pc:sldChg>
      <pc:sldChg chg="modSp">
        <pc:chgData name="Liam Mandeville" userId="S::lmandeville@isuog.org::2ab4e674-94d1-4db7-8d30-51cc6fff0f51" providerId="AD" clId="Web-{4ECCB583-B358-4CB1-90AD-34302390691A}" dt="2022-03-15T11:15:55.608" v="338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4ECCB583-B358-4CB1-90AD-34302390691A}" dt="2022-03-15T11:15:55.608" v="338" actId="20577"/>
          <ac:spMkLst>
            <pc:docMk/>
            <pc:sldMk cId="3054685551" sldId="304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4ECCB583-B358-4CB1-90AD-34302390691A}" dt="2022-03-15T11:16:56.500" v="343" actId="20577"/>
        <pc:sldMkLst>
          <pc:docMk/>
          <pc:sldMk cId="1149260323" sldId="305"/>
        </pc:sldMkLst>
        <pc:spChg chg="mod">
          <ac:chgData name="Liam Mandeville" userId="S::lmandeville@isuog.org::2ab4e674-94d1-4db7-8d30-51cc6fff0f51" providerId="AD" clId="Web-{4ECCB583-B358-4CB1-90AD-34302390691A}" dt="2022-03-15T11:16:56.500" v="343" actId="20577"/>
          <ac:spMkLst>
            <pc:docMk/>
            <pc:sldMk cId="1149260323" sldId="305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4ECCB583-B358-4CB1-90AD-34302390691A}" dt="2022-03-15T11:20:53.817" v="472" actId="20577"/>
        <pc:sldMkLst>
          <pc:docMk/>
          <pc:sldMk cId="309535580" sldId="306"/>
        </pc:sldMkLst>
        <pc:spChg chg="mod">
          <ac:chgData name="Liam Mandeville" userId="S::lmandeville@isuog.org::2ab4e674-94d1-4db7-8d30-51cc6fff0f51" providerId="AD" clId="Web-{4ECCB583-B358-4CB1-90AD-34302390691A}" dt="2022-03-15T11:20:53.817" v="472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del">
        <pc:chgData name="Liam Mandeville" userId="S::lmandeville@isuog.org::2ab4e674-94d1-4db7-8d30-51cc6fff0f51" providerId="AD" clId="Web-{4ECCB583-B358-4CB1-90AD-34302390691A}" dt="2022-03-15T11:22:56.023" v="561"/>
        <pc:sldMkLst>
          <pc:docMk/>
          <pc:sldMk cId="4007089632" sldId="308"/>
        </pc:sldMkLst>
      </pc:sldChg>
      <pc:sldChg chg="del">
        <pc:chgData name="Liam Mandeville" userId="S::lmandeville@isuog.org::2ab4e674-94d1-4db7-8d30-51cc6fff0f51" providerId="AD" clId="Web-{4ECCB583-B358-4CB1-90AD-34302390691A}" dt="2022-03-15T11:22:59.242" v="562"/>
        <pc:sldMkLst>
          <pc:docMk/>
          <pc:sldMk cId="401568144" sldId="309"/>
        </pc:sldMkLst>
      </pc:sldChg>
      <pc:sldChg chg="add del replId">
        <pc:chgData name="Liam Mandeville" userId="S::lmandeville@isuog.org::2ab4e674-94d1-4db7-8d30-51cc6fff0f51" providerId="AD" clId="Web-{4ECCB583-B358-4CB1-90AD-34302390691A}" dt="2022-03-15T11:10:10.584" v="1"/>
        <pc:sldMkLst>
          <pc:docMk/>
          <pc:sldMk cId="2608639709" sldId="313"/>
        </pc:sldMkLst>
      </pc:sldChg>
      <pc:sldChg chg="modSp add replId">
        <pc:chgData name="Liam Mandeville" userId="S::lmandeville@isuog.org::2ab4e674-94d1-4db7-8d30-51cc6fff0f51" providerId="AD" clId="Web-{4ECCB583-B358-4CB1-90AD-34302390691A}" dt="2022-03-15T11:25:57.824" v="587" actId="20577"/>
        <pc:sldMkLst>
          <pc:docMk/>
          <pc:sldMk cId="3246096008" sldId="313"/>
        </pc:sldMkLst>
        <pc:spChg chg="mod">
          <ac:chgData name="Liam Mandeville" userId="S::lmandeville@isuog.org::2ab4e674-94d1-4db7-8d30-51cc6fff0f51" providerId="AD" clId="Web-{4ECCB583-B358-4CB1-90AD-34302390691A}" dt="2022-03-15T11:21:39.053" v="487" actId="20577"/>
          <ac:spMkLst>
            <pc:docMk/>
            <pc:sldMk cId="3246096008" sldId="313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4ECCB583-B358-4CB1-90AD-34302390691A}" dt="2022-03-15T11:25:57.824" v="587" actId="20577"/>
          <ac:spMkLst>
            <pc:docMk/>
            <pc:sldMk cId="3246096008" sldId="313"/>
            <ac:spMk id="6" creationId="{9A29C4C2-37FD-40A7-9CE9-ACBE27A1FB33}"/>
          </ac:spMkLst>
        </pc:spChg>
      </pc:sldChg>
    </pc:docChg>
  </pc:docChgLst>
  <pc:docChgLst>
    <pc:chgData name="Liam Mandeville" userId="S::lmandeville@isuog.org::2ab4e674-94d1-4db7-8d30-51cc6fff0f51" providerId="AD" clId="Web-{A3C11F7E-B3EF-425F-919C-42855028934B}"/>
    <pc:docChg chg="addSld modSld">
      <pc:chgData name="Liam Mandeville" userId="S::lmandeville@isuog.org::2ab4e674-94d1-4db7-8d30-51cc6fff0f51" providerId="AD" clId="Web-{A3C11F7E-B3EF-425F-919C-42855028934B}" dt="2022-03-15T08:07:40.330" v="14" actId="20577"/>
      <pc:docMkLst>
        <pc:docMk/>
      </pc:docMkLst>
      <pc:sldChg chg="modSp add replId">
        <pc:chgData name="Liam Mandeville" userId="S::lmandeville@isuog.org::2ab4e674-94d1-4db7-8d30-51cc6fff0f51" providerId="AD" clId="Web-{A3C11F7E-B3EF-425F-919C-42855028934B}" dt="2022-03-15T08:07:40.330" v="14" actId="20577"/>
        <pc:sldMkLst>
          <pc:docMk/>
          <pc:sldMk cId="4007089632" sldId="308"/>
        </pc:sldMkLst>
        <pc:spChg chg="mod">
          <ac:chgData name="Liam Mandeville" userId="S::lmandeville@isuog.org::2ab4e674-94d1-4db7-8d30-51cc6fff0f51" providerId="AD" clId="Web-{A3C11F7E-B3EF-425F-919C-42855028934B}" dt="2022-03-15T08:07:40.330" v="14" actId="20577"/>
          <ac:spMkLst>
            <pc:docMk/>
            <pc:sldMk cId="4007089632" sldId="308"/>
            <ac:spMk id="6" creationId="{9A29C4C2-37FD-40A7-9CE9-ACBE27A1FB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B1393-5BD0-4730-AB33-8419746E66FF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8F496-3D60-48F3-BB7A-D37D0692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685783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Times New Roman" panose="02020603050405020304" pitchFamily="18" charset="0"/>
              </a:rPr>
              <a:t>A 16-year-old woman,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virgo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dirty="0" smtClean="0">
                <a:latin typeface="+mn-lt"/>
                <a:ea typeface="GulliverRM"/>
              </a:rPr>
              <a:t>with increasing lower abdominal pain for three days </a:t>
            </a:r>
            <a:r>
              <a:rPr lang="en-US" dirty="0" smtClean="0">
                <a:ea typeface="Times New Roman" panose="02020603050405020304" pitchFamily="18" charset="0"/>
              </a:rPr>
              <a:t>and low-grade fever</a:t>
            </a:r>
            <a:r>
              <a:rPr lang="en-US" dirty="0" smtClean="0">
                <a:latin typeface="+mn-lt"/>
                <a:ea typeface="GulliverRM"/>
              </a:rPr>
              <a:t>,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not responsive to medical treatment, admitted to our emergency room. </a:t>
            </a:r>
          </a:p>
          <a:p>
            <a:pPr algn="just" defTabSz="685783">
              <a:lnSpc>
                <a:spcPct val="200000"/>
              </a:lnSpc>
              <a:spcAft>
                <a:spcPts val="750"/>
              </a:spcAft>
            </a:pPr>
            <a:endParaRPr lang="en-US" dirty="0" smtClean="0">
              <a:latin typeface="+mn-lt"/>
              <a:ea typeface="Times New Roman" panose="02020603050405020304" pitchFamily="18" charset="0"/>
            </a:endParaRPr>
          </a:p>
          <a:p>
            <a:pPr algn="just" defTabSz="685783">
              <a:lnSpc>
                <a:spcPct val="200000"/>
              </a:lnSpc>
              <a:spcAft>
                <a:spcPts val="750"/>
              </a:spcAft>
            </a:pPr>
            <a:r>
              <a:rPr lang="en-US" dirty="0" smtClean="0">
                <a:latin typeface="+mn-lt"/>
                <a:ea typeface="Times New Roman" panose="02020603050405020304" pitchFamily="18" charset="0"/>
              </a:rPr>
              <a:t>She referred</a:t>
            </a:r>
            <a:r>
              <a:rPr lang="en-US" baseline="0" dirty="0" smtClean="0">
                <a:latin typeface="+mn-lt"/>
                <a:ea typeface="Times New Roman" panose="02020603050405020304" pitchFamily="18" charset="0"/>
              </a:rPr>
              <a:t> n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o significant family or personal medical history</a:t>
            </a:r>
            <a:r>
              <a:rPr lang="en-US" baseline="0" dirty="0" smtClean="0">
                <a:latin typeface="+mn-lt"/>
                <a:ea typeface="Times New Roman" panose="02020603050405020304" pitchFamily="18" charset="0"/>
              </a:rPr>
              <a:t>, m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enarche at 13 years</a:t>
            </a:r>
            <a:r>
              <a:rPr lang="en-US" baseline="0" dirty="0" smtClean="0">
                <a:latin typeface="+mn-lt"/>
                <a:ea typeface="Times New Roman" panose="02020603050405020304" pitchFamily="18" charset="0"/>
              </a:rPr>
              <a:t> and r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egular menstrual cycle.</a:t>
            </a:r>
            <a:r>
              <a:rPr lang="en-US" baseline="0" dirty="0" smtClean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algn="just" defTabSz="685783">
              <a:lnSpc>
                <a:spcPct val="200000"/>
              </a:lnSpc>
              <a:spcAft>
                <a:spcPts val="750"/>
              </a:spcAft>
            </a:pPr>
            <a:endParaRPr lang="en-US" baseline="0" dirty="0" smtClean="0">
              <a:latin typeface="+mn-lt"/>
              <a:ea typeface="Times New Roman" panose="02020603050405020304" pitchFamily="18" charset="0"/>
            </a:endParaRPr>
          </a:p>
          <a:p>
            <a:pPr algn="just" defTabSz="685783">
              <a:lnSpc>
                <a:spcPct val="200000"/>
              </a:lnSpc>
              <a:spcAft>
                <a:spcPts val="750"/>
              </a:spcAft>
            </a:pPr>
            <a:r>
              <a:rPr lang="en-US" dirty="0" smtClean="0">
                <a:latin typeface="+mn-lt"/>
                <a:ea typeface="Times New Roman" panose="02020603050405020304" pitchFamily="18" charset="0"/>
              </a:rPr>
              <a:t>Bloods revealed increased c-reactive protein value (33 mg/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dL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)</a:t>
            </a:r>
            <a:r>
              <a:rPr lang="en-US" baseline="0" dirty="0" smtClean="0">
                <a:latin typeface="+mn-lt"/>
                <a:ea typeface="Times New Roman" panose="02020603050405020304" pitchFamily="18" charset="0"/>
              </a:rPr>
              <a:t> and </a:t>
            </a:r>
            <a:r>
              <a:rPr lang="en-US" dirty="0" smtClean="0">
                <a:ea typeface="Times New Roman" panose="02020603050405020304" pitchFamily="18" charset="0"/>
              </a:rPr>
              <a:t>no leukocytosis. </a:t>
            </a:r>
            <a:endParaRPr lang="en-US" dirty="0" smtClean="0">
              <a:latin typeface="+mn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F496-3D60-48F3-BB7A-D37D069297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5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At ultrasound scan uterine abnormalities were not visible and ovarian appeared normal bilaterally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F496-3D60-48F3-BB7A-D37D069297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8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The ultrasound scan revealed </a:t>
            </a:r>
            <a:r>
              <a:rPr lang="it-IT" sz="1200" dirty="0" smtClean="0">
                <a:solidFill>
                  <a:srgbClr val="000000"/>
                </a:solidFill>
                <a:latin typeface="+mn-lt"/>
                <a:cs typeface="Calibri"/>
              </a:rPr>
              <a:t>medially to left ovarian parenchyma, a unilocular cyst of 48x28x45 mm in size, with anechoic  content, regular internal cyst wall and no vascularization at color Doppler examination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F496-3D60-48F3-BB7A-D37D069297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3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(this is an example. This slide is not mandatory)</a:t>
            </a:r>
            <a:endParaRPr lang="it-IT" sz="1200" b="1" dirty="0" smtClean="0">
              <a:solidFill>
                <a:srgbClr val="000090"/>
              </a:solidFill>
              <a:latin typeface="+mn-lt"/>
            </a:endParaRP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dirty="0" smtClean="0">
              <a:solidFill>
                <a:srgbClr val="000090"/>
              </a:solidFill>
              <a:latin typeface="+mn-lt"/>
            </a:endParaRP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000090"/>
                </a:solidFill>
                <a:latin typeface="+mn-lt"/>
              </a:rPr>
              <a:t>Diagnostic </a:t>
            </a:r>
            <a:r>
              <a:rPr lang="it-IT" sz="1200" b="1" dirty="0">
                <a:solidFill>
                  <a:srgbClr val="000090"/>
                </a:solidFill>
                <a:latin typeface="+mn-lt"/>
              </a:rPr>
              <a:t>Hypothesis.</a:t>
            </a: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200000"/>
              </a:lnSpc>
            </a:pPr>
            <a:r>
              <a:rPr lang="it-IT" dirty="0"/>
              <a:t>Relevant ultrasound findings: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/>
              <a:t>normal left ovarian parenchyma.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/>
              <a:t>left paraovarian cyst.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/>
              <a:t>left edematous Fallopian tube.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dirty="0"/>
              <a:t>“Whirlpool sign”.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it-IT" dirty="0"/>
          </a:p>
          <a:p>
            <a:pPr marL="0" marR="0" indent="0" algn="l" defTabSz="45717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1" i="1" dirty="0">
                <a:solidFill>
                  <a:srgbClr val="000090"/>
                </a:solidFill>
              </a:rPr>
              <a:t>A suspicion of Isolated Left Tubal Torsion was made.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40535-9B7A-1C4B-991D-E2790190749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04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Given the persistent abdominal pain, a diagnostic laparoscopy was performed,</a:t>
            </a:r>
            <a:r>
              <a:rPr lang="it-IT" baseline="0" dirty="0" smtClean="0"/>
              <a:t> that confirmed the isolated left tubal torsion. Surgeon tried to perform a fertility sparing surgery, untwisting the tube to a neutral position, but as no change in color of the tube was observed therefore, necrosis was suspected and left salpingectomy was performed.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F496-3D60-48F3-BB7A-D37D069297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0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/>
              <a:t>ITT is rare, but should be suspected in young women with low abdominal pain and low grade fever </a:t>
            </a:r>
            <a:r>
              <a:rPr lang="en-US" dirty="0" smtClean="0">
                <a:ea typeface="Times New Roman" panose="02020603050405020304" pitchFamily="18" charset="0"/>
              </a:rPr>
              <a:t>not responsive to medical treatment</a:t>
            </a:r>
            <a:endParaRPr lang="it-IT" dirty="0" smtClean="0"/>
          </a:p>
          <a:p>
            <a:pPr>
              <a:lnSpc>
                <a:spcPct val="120000"/>
              </a:lnSpc>
            </a:pPr>
            <a:endParaRPr lang="it-IT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/>
              <a:t>In case of ITT US scan shows a normal ipsilateral ovary, eventual paraovarian mass and whirlpool sign </a:t>
            </a:r>
          </a:p>
          <a:p>
            <a:pPr>
              <a:lnSpc>
                <a:spcPct val="120000"/>
              </a:lnSpc>
            </a:pPr>
            <a:endParaRPr lang="it-IT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/>
              <a:t>The first treatment approach is a laparoscopic adnexal detorsion, but if necrosis is documented a salpingectomy is mandatory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endParaRPr lang="it-IT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/>
              <a:t>A delayed diagnosis could reduce the possibility of a fertility sparing treatment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F496-3D60-48F3-BB7A-D37D069297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387" y="2772383"/>
            <a:ext cx="8005864" cy="9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20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373"/>
            <a:ext cx="4038600" cy="2545556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6373"/>
            <a:ext cx="4038600" cy="25455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7" y="1605544"/>
            <a:ext cx="6072107" cy="19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1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94623"/>
            <a:ext cx="9144000" cy="548877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3001"/>
            <a:ext cx="8229600" cy="331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49" y="4594623"/>
            <a:ext cx="1624311" cy="5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5" r:id="rId3"/>
    <p:sldLayoutId id="2147493470" r:id="rId4"/>
    <p:sldLayoutId id="2147493471" r:id="rId5"/>
    <p:sldLayoutId id="2147493473" r:id="rId6"/>
    <p:sldLayoutId id="214749347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of the Month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Author</a:t>
            </a:r>
          </a:p>
          <a:p>
            <a:r>
              <a:rPr lang="en-GB" sz="2400" i="1" dirty="0" smtClean="0"/>
              <a:t>Affiliation </a:t>
            </a:r>
            <a:endParaRPr lang="en-GB" sz="2400" i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1CC7735B-D1EA-E237-11E7-1130B273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60" y="216357"/>
            <a:ext cx="2857450" cy="7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I: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Presentation</a:t>
            </a:r>
          </a:p>
          <a:p>
            <a:r>
              <a:rPr lang="en-GB" sz="2000" dirty="0" smtClean="0"/>
              <a:t>Medical </a:t>
            </a:r>
            <a:r>
              <a:rPr lang="en-GB" sz="2000" dirty="0"/>
              <a:t>history </a:t>
            </a:r>
            <a:endParaRPr lang="en-GB" sz="2000" dirty="0" smtClean="0"/>
          </a:p>
          <a:p>
            <a:r>
              <a:rPr lang="en-GB" sz="2000" dirty="0" smtClean="0"/>
              <a:t>See notes for </a:t>
            </a:r>
            <a:r>
              <a:rPr lang="en-GB" sz="2000" dirty="0" smtClean="0"/>
              <a:t>example</a:t>
            </a:r>
          </a:p>
          <a:p>
            <a:r>
              <a:rPr lang="en-GB" sz="2000" dirty="0"/>
              <a:t>Max 5 </a:t>
            </a:r>
            <a:r>
              <a:rPr lang="en-GB" sz="2000" dirty="0" smtClean="0"/>
              <a:t>slides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88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I: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Ultrasound images/videos</a:t>
            </a:r>
          </a:p>
          <a:p>
            <a:r>
              <a:rPr lang="en-GB" sz="2000" dirty="0" smtClean="0"/>
              <a:t>See </a:t>
            </a:r>
            <a:r>
              <a:rPr lang="en-GB" sz="2000" dirty="0"/>
              <a:t>notes for example</a:t>
            </a:r>
          </a:p>
        </p:txBody>
      </p:sp>
    </p:spTree>
    <p:extLst>
      <p:ext uri="{BB962C8B-B14F-4D97-AF65-F5344CB8AC3E}">
        <p14:creationId xmlns:p14="http://schemas.microsoft.com/office/powerpoint/2010/main" val="209662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I: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Of which (differential) diagnosis are you thinking of?</a:t>
            </a:r>
          </a:p>
        </p:txBody>
      </p:sp>
    </p:spTree>
    <p:extLst>
      <p:ext uri="{BB962C8B-B14F-4D97-AF65-F5344CB8AC3E}">
        <p14:creationId xmlns:p14="http://schemas.microsoft.com/office/powerpoint/2010/main" val="252616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II : The </a:t>
            </a:r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Description </a:t>
            </a:r>
            <a:r>
              <a:rPr lang="en-GB" sz="2000" dirty="0"/>
              <a:t>of the US findings and of the additional </a:t>
            </a:r>
            <a:r>
              <a:rPr lang="en-GB" sz="2000" dirty="0" smtClean="0"/>
              <a:t>investigations</a:t>
            </a:r>
          </a:p>
          <a:p>
            <a:r>
              <a:rPr lang="en-GB" sz="2000" dirty="0"/>
              <a:t>Ultrasound images/videos</a:t>
            </a:r>
          </a:p>
          <a:p>
            <a:r>
              <a:rPr lang="en-GB" sz="2000" dirty="0"/>
              <a:t>Max 5 slides</a:t>
            </a:r>
          </a:p>
          <a:p>
            <a:r>
              <a:rPr lang="en-GB" sz="2000" dirty="0"/>
              <a:t>These can be the same as before, but with captions</a:t>
            </a:r>
          </a:p>
          <a:p>
            <a:r>
              <a:rPr lang="en-GB" sz="2000" dirty="0"/>
              <a:t>See notes for </a:t>
            </a:r>
            <a:r>
              <a:rPr lang="en-GB" sz="2000" dirty="0" smtClean="0"/>
              <a:t>example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9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ZZA_00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26179" r="50291" b="40683"/>
          <a:stretch/>
        </p:blipFill>
        <p:spPr>
          <a:xfrm>
            <a:off x="429194" y="1287414"/>
            <a:ext cx="1964189" cy="146873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4867655" y="1156519"/>
            <a:ext cx="4062331" cy="3074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left ovarian parenchyma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left paraovarian cyst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left edematous Fallopian tube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whirlpool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it-IT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Diagnosis</a:t>
            </a:r>
            <a:r>
              <a:rPr lang="it-IT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A69605-82FD-744B-A4D1-EDCC2BBCE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6" t="8351" r="24188" b="22317"/>
          <a:stretch/>
        </p:blipFill>
        <p:spPr>
          <a:xfrm>
            <a:off x="2589471" y="1267855"/>
            <a:ext cx="2082096" cy="146669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AB1DD4B-1BD6-8949-AAEB-C949321EA9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89" t="9094" r="10393"/>
          <a:stretch/>
        </p:blipFill>
        <p:spPr>
          <a:xfrm>
            <a:off x="429193" y="2990162"/>
            <a:ext cx="1964189" cy="12837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A0AE8A9-8A6F-B644-95A4-8239816D62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84" t="5348" r="12785" b="2851"/>
          <a:stretch/>
        </p:blipFill>
        <p:spPr>
          <a:xfrm>
            <a:off x="2589471" y="2990162"/>
            <a:ext cx="2082096" cy="12782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GB" sz="3200" dirty="0"/>
              <a:t>Summary of the </a:t>
            </a:r>
            <a:r>
              <a:rPr lang="en-GB" sz="3200" dirty="0" smtClean="0"/>
              <a:t>relevant ultrasound </a:t>
            </a:r>
            <a:r>
              <a:rPr lang="en-GB" sz="3200" dirty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1125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See notes for example</a:t>
            </a:r>
          </a:p>
        </p:txBody>
      </p:sp>
    </p:spTree>
    <p:extLst>
      <p:ext uri="{BB962C8B-B14F-4D97-AF65-F5344CB8AC3E}">
        <p14:creationId xmlns:p14="http://schemas.microsoft.com/office/powerpoint/2010/main" val="273700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See notes for example</a:t>
            </a:r>
          </a:p>
          <a:p>
            <a:r>
              <a:rPr lang="en-GB" sz="2000" dirty="0" smtClean="0"/>
              <a:t>Take home message (if necessary)</a:t>
            </a:r>
          </a:p>
          <a:p>
            <a:r>
              <a:rPr lang="en-GB" sz="2000" dirty="0" smtClean="0"/>
              <a:t>Please also view the VISUOG chapter on…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246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9665661"/>
      </p:ext>
    </p:extLst>
  </p:cSld>
  <p:clrMapOvr>
    <a:masterClrMapping/>
  </p:clrMapOvr>
</p:sld>
</file>

<file path=ppt/theme/theme1.xml><?xml version="1.0" encoding="utf-8"?>
<a:theme xmlns:a="http://schemas.openxmlformats.org/drawingml/2006/main" name="ISUOG-PPT-16x9_26JAN_TEMPLATE">
  <a:themeElements>
    <a:clrScheme name="ISUOG Brand">
      <a:dk1>
        <a:sysClr val="windowText" lastClr="000000"/>
      </a:dk1>
      <a:lt1>
        <a:sysClr val="window" lastClr="FFFFFF"/>
      </a:lt1>
      <a:dk2>
        <a:srgbClr val="E30613"/>
      </a:dk2>
      <a:lt2>
        <a:srgbClr val="3C3C3C"/>
      </a:lt2>
      <a:accent1>
        <a:srgbClr val="E30613"/>
      </a:accent1>
      <a:accent2>
        <a:srgbClr val="3C3C3C"/>
      </a:accent2>
      <a:accent3>
        <a:srgbClr val="6D6F72"/>
      </a:accent3>
      <a:accent4>
        <a:srgbClr val="171B40"/>
      </a:accent4>
      <a:accent5>
        <a:srgbClr val="303383"/>
      </a:accent5>
      <a:accent6>
        <a:srgbClr val="FF0000"/>
      </a:accent6>
      <a:hlink>
        <a:srgbClr val="E30613"/>
      </a:hlink>
      <a:folHlink>
        <a:srgbClr val="3033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E4B5878FBBE4F8533CB7453AE3311" ma:contentTypeVersion="12" ma:contentTypeDescription="Create a new document." ma:contentTypeScope="" ma:versionID="735cc1c554e71f00f74beec65728d3fc">
  <xsd:schema xmlns:xsd="http://www.w3.org/2001/XMLSchema" xmlns:xs="http://www.w3.org/2001/XMLSchema" xmlns:p="http://schemas.microsoft.com/office/2006/metadata/properties" xmlns:ns2="98e35858-f188-481b-b9b5-7b3d56c77460" xmlns:ns3="9b3b2653-9979-4ac1-aa63-8cf2207a5ee9" targetNamespace="http://schemas.microsoft.com/office/2006/metadata/properties" ma:root="true" ma:fieldsID="4a677cf76da9979f14b256f38fd6ed60" ns2:_="" ns3:_="">
    <xsd:import namespace="98e35858-f188-481b-b9b5-7b3d56c77460"/>
    <xsd:import namespace="9b3b2653-9979-4ac1-aa63-8cf2207a5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35858-f188-481b-b9b5-7b3d56c77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b2653-9979-4ac1-aa63-8cf2207a5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FB176-C048-4618-ACAA-9C70EEDF0C78}">
  <ds:schemaRefs>
    <ds:schemaRef ds:uri="98e35858-f188-481b-b9b5-7b3d56c77460"/>
    <ds:schemaRef ds:uri="9b3b2653-9979-4ac1-aa63-8cf2207a5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9b3b2653-9979-4ac1-aa63-8cf2207a5ee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8e35858-f188-481b-b9b5-7b3d56c774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76</TotalTime>
  <Words>426</Words>
  <Application>Microsoft Office PowerPoint</Application>
  <PresentationFormat>On-screen Show (16:9)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GulliverRM</vt:lpstr>
      <vt:lpstr>Times New Roman</vt:lpstr>
      <vt:lpstr>Wingdings</vt:lpstr>
      <vt:lpstr>ISUOG-PPT-16x9_26JAN_TEMPLATE</vt:lpstr>
      <vt:lpstr>Case of the Month</vt:lpstr>
      <vt:lpstr>PART I: The Challenge</vt:lpstr>
      <vt:lpstr>PART I: The Challenge</vt:lpstr>
      <vt:lpstr>PART I: The Challenge</vt:lpstr>
      <vt:lpstr>Part II : The Solution</vt:lpstr>
      <vt:lpstr>Summary of the relevant ultrasound findings</vt:lpstr>
      <vt:lpstr>Follow-up</vt:lpstr>
      <vt:lpstr>Discussion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Kelly Peters</cp:lastModifiedBy>
  <cp:revision>15</cp:revision>
  <dcterms:created xsi:type="dcterms:W3CDTF">2010-04-12T23:12:02Z</dcterms:created>
  <dcterms:modified xsi:type="dcterms:W3CDTF">2024-02-08T10:50:09Z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0x0101000FBE4B5878FBBE4F8533CB7453AE3311</vt:lpwstr>
  </property>
</Properties>
</file>