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4" r:id="rId2"/>
    <p:sldId id="269" r:id="rId3"/>
    <p:sldId id="268" r:id="rId4"/>
    <p:sldId id="265" r:id="rId5"/>
    <p:sldId id="267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30" d="100"/>
          <a:sy n="130" d="100"/>
        </p:scale>
        <p:origin x="1074" y="3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057CA-A0C9-4A9C-9ABD-487E8D0F1641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7C301-92D0-43F7-BD34-1D4EA2CE2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67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C301-92D0-43F7-BD34-1D4EA2CE207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3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C301-92D0-43F7-BD34-1D4EA2CE207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573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5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8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8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8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7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5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7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9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6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5D26E-F267-4245-95A4-B14FC2EF720E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5892" y="4673749"/>
            <a:ext cx="4717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Open Sans Light"/>
                <a:cs typeface="Open Sans Light"/>
              </a:rPr>
              <a:t>Editable text here</a:t>
            </a:r>
            <a:endParaRPr lang="en-US" dirty="0">
              <a:solidFill>
                <a:schemeClr val="bg1"/>
              </a:solidFill>
              <a:latin typeface="Open Sans Light"/>
              <a:cs typeface="Open Sans Light"/>
            </a:endParaRPr>
          </a:p>
        </p:txBody>
      </p:sp>
      <p:pic>
        <p:nvPicPr>
          <p:cNvPr id="9" name="Picture 8" descr="red_bann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5211"/>
            <a:ext cx="9144000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170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of presentation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Your institution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:\ISUOG\Logo\NEW LOGO\Transparent background logos\ISUOG_ful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081" y="59071"/>
            <a:ext cx="4526896" cy="1350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8417" y="4711148"/>
            <a:ext cx="3776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name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30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ed_bann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5211"/>
            <a:ext cx="9144000" cy="566928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1890"/>
            <a:ext cx="8229600" cy="85725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507033" y="849431"/>
            <a:ext cx="4363733" cy="514752"/>
            <a:chOff x="474086" y="801889"/>
            <a:chExt cx="4363733" cy="514752"/>
          </a:xfrm>
        </p:grpSpPr>
        <p:grpSp>
          <p:nvGrpSpPr>
            <p:cNvPr id="40" name="Group 39"/>
            <p:cNvGrpSpPr/>
            <p:nvPr/>
          </p:nvGrpSpPr>
          <p:grpSpPr>
            <a:xfrm>
              <a:off x="523687" y="865104"/>
              <a:ext cx="4314132" cy="411820"/>
              <a:chOff x="4834470" y="1491808"/>
              <a:chExt cx="5752176" cy="549094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5494611" y="1540647"/>
                <a:ext cx="5092035" cy="492443"/>
              </a:xfrm>
              <a:prstGeom prst="rect">
                <a:avLst/>
              </a:prstGeom>
              <a:noFill/>
            </p:spPr>
            <p:txBody>
              <a:bodyPr wrap="square" lIns="81000" rIns="81000" rtlCol="0">
                <a:spAutoFit/>
              </a:bodyPr>
              <a:lstStyle/>
              <a:p>
                <a:r>
                  <a:rPr lang="en-US" altLang="ko-KR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24yrs</a:t>
                </a:r>
                <a:r>
                  <a:rPr lang="en-US" altLang="ko-KR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altLang="ko-KR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G1P0</a:t>
                </a:r>
                <a:r>
                  <a:rPr lang="en-US" altLang="ko-KR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GB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MCDA</a:t>
                </a:r>
                <a:r>
                  <a:rPr lang="en-GB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twins</a:t>
                </a:r>
                <a:r>
                  <a:rPr lang="en-US" altLang="ko-KR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altLang="ko-KR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4834470" y="1491808"/>
                <a:ext cx="550448" cy="54909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1028" name="Picture 4" descr="person-icon-white - Australian Regional Developmen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086" y="801889"/>
              <a:ext cx="514752" cy="514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0" name="Group 109"/>
          <p:cNvGrpSpPr/>
          <p:nvPr/>
        </p:nvGrpSpPr>
        <p:grpSpPr>
          <a:xfrm>
            <a:off x="507033" y="1341377"/>
            <a:ext cx="4363733" cy="514752"/>
            <a:chOff x="474086" y="801889"/>
            <a:chExt cx="4363733" cy="514752"/>
          </a:xfrm>
        </p:grpSpPr>
        <p:grpSp>
          <p:nvGrpSpPr>
            <p:cNvPr id="111" name="Group 110"/>
            <p:cNvGrpSpPr/>
            <p:nvPr/>
          </p:nvGrpSpPr>
          <p:grpSpPr>
            <a:xfrm>
              <a:off x="523687" y="865104"/>
              <a:ext cx="4314132" cy="411820"/>
              <a:chOff x="4834470" y="1491808"/>
              <a:chExt cx="5752176" cy="549094"/>
            </a:xfrm>
          </p:grpSpPr>
          <p:sp>
            <p:nvSpPr>
              <p:cNvPr id="113" name="TextBox 112"/>
              <p:cNvSpPr txBox="1"/>
              <p:nvPr/>
            </p:nvSpPr>
            <p:spPr>
              <a:xfrm>
                <a:off x="5494611" y="1540647"/>
                <a:ext cx="5092035" cy="492443"/>
              </a:xfrm>
              <a:prstGeom prst="rect">
                <a:avLst/>
              </a:prstGeom>
              <a:noFill/>
            </p:spPr>
            <p:txBody>
              <a:bodyPr wrap="square" lIns="81000" rIns="81000" rtlCol="0">
                <a:sp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GB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Tertiary referral 26+2</a:t>
                </a:r>
                <a:endParaRPr lang="en-GB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4834470" y="1491808"/>
                <a:ext cx="550448" cy="54909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112" name="Picture 4" descr="person-icon-white - Australian Regional Developmen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086" y="801889"/>
              <a:ext cx="514752" cy="514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5" name="Group 114"/>
          <p:cNvGrpSpPr/>
          <p:nvPr/>
        </p:nvGrpSpPr>
        <p:grpSpPr>
          <a:xfrm>
            <a:off x="509083" y="1810532"/>
            <a:ext cx="6881909" cy="1946502"/>
            <a:chOff x="474086" y="801889"/>
            <a:chExt cx="6881909" cy="1946502"/>
          </a:xfrm>
        </p:grpSpPr>
        <p:grpSp>
          <p:nvGrpSpPr>
            <p:cNvPr id="116" name="Group 115"/>
            <p:cNvGrpSpPr/>
            <p:nvPr/>
          </p:nvGrpSpPr>
          <p:grpSpPr>
            <a:xfrm>
              <a:off x="523687" y="865103"/>
              <a:ext cx="6832308" cy="1883288"/>
              <a:chOff x="4834470" y="1491808"/>
              <a:chExt cx="9109744" cy="2511056"/>
            </a:xfrm>
          </p:grpSpPr>
          <p:sp>
            <p:nvSpPr>
              <p:cNvPr id="118" name="TextBox 117"/>
              <p:cNvSpPr txBox="1"/>
              <p:nvPr/>
            </p:nvSpPr>
            <p:spPr>
              <a:xfrm>
                <a:off x="5494611" y="1540647"/>
                <a:ext cx="8449603" cy="2462217"/>
              </a:xfrm>
              <a:prstGeom prst="rect">
                <a:avLst/>
              </a:prstGeom>
              <a:noFill/>
            </p:spPr>
            <p:txBody>
              <a:bodyPr wrap="square" lIns="81000" rIns="81000" rtlCol="0">
                <a:sp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GB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sIUGR</a:t>
                </a:r>
                <a:endParaRPr lang="en-GB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0"/>
                  </a:spcBef>
                </a:pPr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43% growth discordance </a:t>
                </a:r>
              </a:p>
              <a:p>
                <a:pPr marL="285750" indent="-28575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GB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T1</a:t>
                </a:r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GB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UAPI</a:t>
                </a:r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on 95th centile, Normal DV, Normal MCA -</a:t>
                </a:r>
                <a:r>
                  <a:rPr lang="en-GB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878g</a:t>
                </a:r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GB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T2</a:t>
                </a:r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GB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REDF</a:t>
                </a:r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in UA, Normal DV, MCA PI &lt;5th centile - </a:t>
                </a:r>
                <a:r>
                  <a:rPr lang="en-GB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507g</a:t>
                </a:r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Normal liquor volume in both</a:t>
                </a:r>
              </a:p>
              <a:p>
                <a:pPr marL="285750" indent="-28575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No evidence of </a:t>
                </a:r>
                <a:r>
                  <a:rPr lang="en-GB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TTTS</a:t>
                </a:r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/ TAPS</a:t>
                </a:r>
                <a:endParaRPr lang="en-GB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0"/>
                  </a:spcBef>
                </a:pPr>
                <a:endParaRPr lang="en-GB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" name="Oval 118"/>
              <p:cNvSpPr/>
              <p:nvPr/>
            </p:nvSpPr>
            <p:spPr>
              <a:xfrm>
                <a:off x="4834470" y="1491808"/>
                <a:ext cx="550448" cy="54909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117" name="Picture 4" descr="person-icon-white - Australian Regional Developmen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086" y="801889"/>
              <a:ext cx="514752" cy="514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0" name="Group 119"/>
          <p:cNvGrpSpPr/>
          <p:nvPr/>
        </p:nvGrpSpPr>
        <p:grpSpPr>
          <a:xfrm>
            <a:off x="457200" y="3543508"/>
            <a:ext cx="4363733" cy="514752"/>
            <a:chOff x="474086" y="801889"/>
            <a:chExt cx="4363733" cy="514752"/>
          </a:xfrm>
        </p:grpSpPr>
        <p:grpSp>
          <p:nvGrpSpPr>
            <p:cNvPr id="121" name="Group 120"/>
            <p:cNvGrpSpPr/>
            <p:nvPr/>
          </p:nvGrpSpPr>
          <p:grpSpPr>
            <a:xfrm>
              <a:off x="523687" y="865104"/>
              <a:ext cx="4314132" cy="411820"/>
              <a:chOff x="4834470" y="1491808"/>
              <a:chExt cx="5752176" cy="549094"/>
            </a:xfrm>
          </p:grpSpPr>
          <p:sp>
            <p:nvSpPr>
              <p:cNvPr id="123" name="TextBox 122"/>
              <p:cNvSpPr txBox="1"/>
              <p:nvPr/>
            </p:nvSpPr>
            <p:spPr>
              <a:xfrm>
                <a:off x="5494611" y="1540647"/>
                <a:ext cx="5092035" cy="492443"/>
              </a:xfrm>
              <a:prstGeom prst="rect">
                <a:avLst/>
              </a:prstGeom>
              <a:noFill/>
            </p:spPr>
            <p:txBody>
              <a:bodyPr wrap="square" lIns="81000" rIns="81000" rtlCol="0">
                <a:sp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GB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Type 2 </a:t>
                </a:r>
                <a:r>
                  <a:rPr lang="en-GB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sIUGR</a:t>
                </a:r>
                <a:endParaRPr lang="en-GB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Oval 123"/>
              <p:cNvSpPr/>
              <p:nvPr/>
            </p:nvSpPr>
            <p:spPr>
              <a:xfrm>
                <a:off x="4834470" y="1491808"/>
                <a:ext cx="550448" cy="54909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122" name="Picture 4" descr="person-icon-white - Australian Regional Developmen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086" y="801889"/>
              <a:ext cx="514752" cy="514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6" name="Group 125"/>
          <p:cNvGrpSpPr/>
          <p:nvPr/>
        </p:nvGrpSpPr>
        <p:grpSpPr>
          <a:xfrm>
            <a:off x="457200" y="3997245"/>
            <a:ext cx="5361039" cy="514752"/>
            <a:chOff x="474086" y="801889"/>
            <a:chExt cx="5361039" cy="514752"/>
          </a:xfrm>
        </p:grpSpPr>
        <p:grpSp>
          <p:nvGrpSpPr>
            <p:cNvPr id="127" name="Group 126"/>
            <p:cNvGrpSpPr/>
            <p:nvPr/>
          </p:nvGrpSpPr>
          <p:grpSpPr>
            <a:xfrm>
              <a:off x="523687" y="865104"/>
              <a:ext cx="5311438" cy="411820"/>
              <a:chOff x="4834470" y="1491808"/>
              <a:chExt cx="7081917" cy="549094"/>
            </a:xfrm>
          </p:grpSpPr>
          <p:sp>
            <p:nvSpPr>
              <p:cNvPr id="129" name="TextBox 128"/>
              <p:cNvSpPr txBox="1"/>
              <p:nvPr/>
            </p:nvSpPr>
            <p:spPr>
              <a:xfrm>
                <a:off x="5494611" y="1540647"/>
                <a:ext cx="6421776" cy="492444"/>
              </a:xfrm>
              <a:prstGeom prst="rect">
                <a:avLst/>
              </a:prstGeom>
              <a:noFill/>
            </p:spPr>
            <p:txBody>
              <a:bodyPr wrap="square" lIns="81000" rIns="81000" rtlCol="0">
                <a:sp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GB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Suitability for Laser discussed with X</a:t>
                </a:r>
                <a:endParaRPr lang="en-GB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0" name="Oval 129"/>
              <p:cNvSpPr/>
              <p:nvPr/>
            </p:nvSpPr>
            <p:spPr>
              <a:xfrm>
                <a:off x="4834470" y="1491808"/>
                <a:ext cx="550448" cy="54909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128" name="Picture 4" descr="person-icon-white - Australian Regional Developmen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086" y="801889"/>
              <a:ext cx="514752" cy="514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3716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ed_bann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5211"/>
            <a:ext cx="9144000" cy="566928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70"/>
            <a:ext cx="8229600" cy="85725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Ultrasound images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6880" y="938421"/>
            <a:ext cx="532444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</a:t>
            </a:r>
          </a:p>
          <a:p>
            <a:pPr lvl="1"/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Large and clear font</a:t>
            </a:r>
          </a:p>
          <a:p>
            <a:pPr lvl="1"/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Fewer words allow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for a clearer presentation</a:t>
            </a:r>
          </a:p>
          <a:p>
            <a:pPr lvl="1"/>
            <a:r>
              <a:rPr lang="en-US" altLang="en-US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US" alt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write down your whole abstract</a:t>
            </a:r>
          </a:p>
          <a:p>
            <a:pPr lvl="1"/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you only have </a:t>
            </a: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minutes for the </a:t>
            </a: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case </a:t>
            </a: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endParaRPr lang="en-US" altLang="en-US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alt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over-run</a:t>
            </a:r>
          </a:p>
          <a:p>
            <a:pPr lvl="1"/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are being unfair to other presenters</a:t>
            </a:r>
          </a:p>
          <a:p>
            <a:pPr lvl="1"/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en-US" alt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get questions</a:t>
            </a:r>
          </a:p>
          <a:p>
            <a:pPr lvl="1"/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chairperson </a:t>
            </a:r>
            <a:r>
              <a:rPr lang="en-US" alt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stop </a:t>
            </a: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</a:p>
          <a:p>
            <a:pPr>
              <a:spcBef>
                <a:spcPts val="600"/>
              </a:spcBef>
            </a:pPr>
            <a:r>
              <a:rPr lang="en-US" alt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ultrasound images</a:t>
            </a:r>
            <a:endParaRPr lang="en-GB" altLang="en-U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Ensure </a:t>
            </a:r>
            <a:r>
              <a:rPr lang="en-GB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highest possible </a:t>
            </a:r>
            <a:r>
              <a:rPr lang="en-GB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resolution</a:t>
            </a: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Crop </a:t>
            </a:r>
            <a:r>
              <a:rPr lang="en-GB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image to the area of </a:t>
            </a:r>
            <a:r>
              <a:rPr lang="en-GB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interest</a:t>
            </a:r>
          </a:p>
          <a:p>
            <a:pPr lvl="1"/>
            <a:r>
              <a:rPr lang="en-GB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Ensure </a:t>
            </a:r>
            <a:r>
              <a:rPr lang="en-GB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patient anonymity!</a:t>
            </a:r>
          </a:p>
          <a:p>
            <a:pPr lvl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609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ed_bann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5211"/>
            <a:ext cx="9144000" cy="566928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46880" y="938421"/>
            <a:ext cx="53244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>
              <a:spcBef>
                <a:spcPts val="600"/>
              </a:spcBef>
            </a:pPr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altLang="en-U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lvl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43935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ed_bann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5211"/>
            <a:ext cx="9144000" cy="566928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Outcome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6880" y="938421"/>
            <a:ext cx="53244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>
              <a:spcBef>
                <a:spcPts val="600"/>
              </a:spcBef>
            </a:pPr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altLang="en-U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lvl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912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UOG MJ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ISUOG MJ</Template>
  <TotalTime>279</TotalTime>
  <Words>169</Words>
  <Application>Microsoft Office PowerPoint</Application>
  <PresentationFormat>On-screen Show (16:9)</PresentationFormat>
  <Paragraphs>56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Malgun Gothic</vt:lpstr>
      <vt:lpstr>Arial</vt:lpstr>
      <vt:lpstr>Calibri</vt:lpstr>
      <vt:lpstr>Open Sans Light</vt:lpstr>
      <vt:lpstr>ISUOG MJ</vt:lpstr>
      <vt:lpstr>Title of presentation</vt:lpstr>
      <vt:lpstr>Background</vt:lpstr>
      <vt:lpstr>Ultrasound images</vt:lpstr>
      <vt:lpstr>Management</vt:lpstr>
      <vt:lpstr>Outcome</vt:lpstr>
    </vt:vector>
  </TitlesOfParts>
  <Company>Liverpool Women's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sIUGR: Larger co-twin demise post laser</dc:title>
  <dc:creator>Administrator</dc:creator>
  <cp:lastModifiedBy>Gabrielle Mouterde</cp:lastModifiedBy>
  <cp:revision>5</cp:revision>
  <dcterms:created xsi:type="dcterms:W3CDTF">2019-01-31T09:01:25Z</dcterms:created>
  <dcterms:modified xsi:type="dcterms:W3CDTF">2021-01-13T14:24:03Z</dcterms:modified>
</cp:coreProperties>
</file>