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309" r:id="rId2"/>
    <p:sldId id="340" r:id="rId3"/>
    <p:sldId id="344" r:id="rId4"/>
    <p:sldId id="341" r:id="rId5"/>
    <p:sldId id="343" r:id="rId6"/>
    <p:sldId id="345" r:id="rId7"/>
    <p:sldId id="342" r:id="rId8"/>
    <p:sldId id="346" r:id="rId9"/>
    <p:sldId id="347" r:id="rId10"/>
    <p:sldId id="349" r:id="rId11"/>
    <p:sldId id="351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0F3FB"/>
    <a:srgbClr val="DEDDDA"/>
    <a:srgbClr val="E6B9B8"/>
    <a:srgbClr val="DAD8D4"/>
    <a:srgbClr val="EADEE7"/>
    <a:srgbClr val="E2E1DE"/>
    <a:srgbClr val="445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32" autoAdjust="0"/>
    <p:restoredTop sz="90681" autoAdjust="0"/>
  </p:normalViewPr>
  <p:slideViewPr>
    <p:cSldViewPr snapToObjects="1">
      <p:cViewPr varScale="1">
        <p:scale>
          <a:sx n="101" d="100"/>
          <a:sy n="101" d="100"/>
        </p:scale>
        <p:origin x="13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Fernandez" userId="b2ddae9f6de01a07" providerId="LiveId" clId="{6EAF8652-B5FA-43BE-BAE9-339A1933365C}"/>
    <pc:docChg chg="undo custSel modSld">
      <pc:chgData name="Ruben Fernandez" userId="b2ddae9f6de01a07" providerId="LiveId" clId="{6EAF8652-B5FA-43BE-BAE9-339A1933365C}" dt="2019-03-12T17:41:15.128" v="5989" actId="20577"/>
      <pc:docMkLst>
        <pc:docMk/>
      </pc:docMkLst>
      <pc:sldChg chg="modSp">
        <pc:chgData name="Ruben Fernandez" userId="b2ddae9f6de01a07" providerId="LiveId" clId="{6EAF8652-B5FA-43BE-BAE9-339A1933365C}" dt="2019-03-12T17:41:15.128" v="5989" actId="20577"/>
        <pc:sldMkLst>
          <pc:docMk/>
          <pc:sldMk cId="0" sldId="340"/>
        </pc:sldMkLst>
        <pc:spChg chg="mod">
          <ac:chgData name="Ruben Fernandez" userId="b2ddae9f6de01a07" providerId="LiveId" clId="{6EAF8652-B5FA-43BE-BAE9-339A1933365C}" dt="2019-03-05T15:58:42.692" v="279" actId="313"/>
          <ac:spMkLst>
            <pc:docMk/>
            <pc:sldMk cId="0" sldId="340"/>
            <ac:spMk id="2" creationId="{00000000-0000-0000-0000-000000000000}"/>
          </ac:spMkLst>
        </pc:spChg>
        <pc:spChg chg="mod">
          <ac:chgData name="Ruben Fernandez" userId="b2ddae9f6de01a07" providerId="LiveId" clId="{6EAF8652-B5FA-43BE-BAE9-339A1933365C}" dt="2019-03-12T17:41:15.128" v="5989" actId="20577"/>
          <ac:spMkLst>
            <pc:docMk/>
            <pc:sldMk cId="0" sldId="340"/>
            <ac:spMk id="4" creationId="{00000000-0000-0000-0000-000000000000}"/>
          </ac:spMkLst>
        </pc:spChg>
        <pc:spChg chg="mod">
          <ac:chgData name="Ruben Fernandez" userId="b2ddae9f6de01a07" providerId="LiveId" clId="{6EAF8652-B5FA-43BE-BAE9-339A1933365C}" dt="2019-03-04T15:15:36.791" v="3" actId="20577"/>
          <ac:spMkLst>
            <pc:docMk/>
            <pc:sldMk cId="0" sldId="340"/>
            <ac:spMk id="15" creationId="{00000000-0000-0000-0000-000000000000}"/>
          </ac:spMkLst>
        </pc:spChg>
      </pc:sldChg>
      <pc:sldChg chg="modSp">
        <pc:chgData name="Ruben Fernandez" userId="b2ddae9f6de01a07" providerId="LiveId" clId="{6EAF8652-B5FA-43BE-BAE9-339A1933365C}" dt="2019-03-12T15:29:59.522" v="3871" actId="313"/>
        <pc:sldMkLst>
          <pc:docMk/>
          <pc:sldMk cId="1434192457" sldId="341"/>
        </pc:sldMkLst>
        <pc:spChg chg="mod">
          <ac:chgData name="Ruben Fernandez" userId="b2ddae9f6de01a07" providerId="LiveId" clId="{6EAF8652-B5FA-43BE-BAE9-339A1933365C}" dt="2019-03-05T17:23:36.707" v="2624" actId="313"/>
          <ac:spMkLst>
            <pc:docMk/>
            <pc:sldMk cId="1434192457" sldId="341"/>
            <ac:spMk id="4" creationId="{00000000-0000-0000-0000-000000000000}"/>
          </ac:spMkLst>
        </pc:spChg>
        <pc:spChg chg="mod">
          <ac:chgData name="Ruben Fernandez" userId="b2ddae9f6de01a07" providerId="LiveId" clId="{6EAF8652-B5FA-43BE-BAE9-339A1933365C}" dt="2019-03-12T15:29:59.522" v="3871" actId="313"/>
          <ac:spMkLst>
            <pc:docMk/>
            <pc:sldMk cId="1434192457" sldId="341"/>
            <ac:spMk id="32" creationId="{00000000-0000-0000-0000-000000000000}"/>
          </ac:spMkLst>
        </pc:spChg>
        <pc:spChg chg="mod">
          <ac:chgData name="Ruben Fernandez" userId="b2ddae9f6de01a07" providerId="LiveId" clId="{6EAF8652-B5FA-43BE-BAE9-339A1933365C}" dt="2019-03-05T17:17:58.281" v="1977" actId="255"/>
          <ac:spMkLst>
            <pc:docMk/>
            <pc:sldMk cId="1434192457" sldId="341"/>
            <ac:spMk id="34" creationId="{00000000-0000-0000-0000-000000000000}"/>
          </ac:spMkLst>
        </pc:spChg>
        <pc:spChg chg="mod">
          <ac:chgData name="Ruben Fernandez" userId="b2ddae9f6de01a07" providerId="LiveId" clId="{6EAF8652-B5FA-43BE-BAE9-339A1933365C}" dt="2019-03-05T17:18:17.224" v="1995" actId="14100"/>
          <ac:spMkLst>
            <pc:docMk/>
            <pc:sldMk cId="1434192457" sldId="341"/>
            <ac:spMk id="111" creationId="{00000000-0000-0000-0000-000000000000}"/>
          </ac:spMkLst>
        </pc:spChg>
      </pc:sldChg>
      <pc:sldChg chg="modSp">
        <pc:chgData name="Ruben Fernandez" userId="b2ddae9f6de01a07" providerId="LiveId" clId="{6EAF8652-B5FA-43BE-BAE9-339A1933365C}" dt="2019-03-12T15:42:31.985" v="4226" actId="20577"/>
        <pc:sldMkLst>
          <pc:docMk/>
          <pc:sldMk cId="644384125" sldId="342"/>
        </pc:sldMkLst>
        <pc:spChg chg="mod">
          <ac:chgData name="Ruben Fernandez" userId="b2ddae9f6de01a07" providerId="LiveId" clId="{6EAF8652-B5FA-43BE-BAE9-339A1933365C}" dt="2019-03-05T17:37:28.454" v="3456" actId="790"/>
          <ac:spMkLst>
            <pc:docMk/>
            <pc:sldMk cId="644384125" sldId="342"/>
            <ac:spMk id="2" creationId="{00000000-0000-0000-0000-000000000000}"/>
          </ac:spMkLst>
        </pc:spChg>
        <pc:spChg chg="mod">
          <ac:chgData name="Ruben Fernandez" userId="b2ddae9f6de01a07" providerId="LiveId" clId="{6EAF8652-B5FA-43BE-BAE9-339A1933365C}" dt="2019-03-12T15:42:31.985" v="4226" actId="20577"/>
          <ac:spMkLst>
            <pc:docMk/>
            <pc:sldMk cId="644384125" sldId="342"/>
            <ac:spMk id="10" creationId="{00000000-0000-0000-0000-000000000000}"/>
          </ac:spMkLst>
        </pc:spChg>
        <pc:spChg chg="mod">
          <ac:chgData name="Ruben Fernandez" userId="b2ddae9f6de01a07" providerId="LiveId" clId="{6EAF8652-B5FA-43BE-BAE9-339A1933365C}" dt="2019-03-05T18:00:30.657" v="3869" actId="255"/>
          <ac:spMkLst>
            <pc:docMk/>
            <pc:sldMk cId="644384125" sldId="342"/>
            <ac:spMk id="14" creationId="{00000000-0000-0000-0000-000000000000}"/>
          </ac:spMkLst>
        </pc:spChg>
        <pc:spChg chg="mod">
          <ac:chgData name="Ruben Fernandez" userId="b2ddae9f6de01a07" providerId="LiveId" clId="{6EAF8652-B5FA-43BE-BAE9-339A1933365C}" dt="2019-03-05T17:37:14.858" v="3450"/>
          <ac:spMkLst>
            <pc:docMk/>
            <pc:sldMk cId="644384125" sldId="342"/>
            <ac:spMk id="34" creationId="{00000000-0000-0000-0000-000000000000}"/>
          </ac:spMkLst>
        </pc:spChg>
      </pc:sldChg>
      <pc:sldChg chg="modSp">
        <pc:chgData name="Ruben Fernandez" userId="b2ddae9f6de01a07" providerId="LiveId" clId="{6EAF8652-B5FA-43BE-BAE9-339A1933365C}" dt="2019-03-05T17:32:33.714" v="3150" actId="313"/>
        <pc:sldMkLst>
          <pc:docMk/>
          <pc:sldMk cId="3439424097" sldId="343"/>
        </pc:sldMkLst>
        <pc:spChg chg="mod">
          <ac:chgData name="Ruben Fernandez" userId="b2ddae9f6de01a07" providerId="LiveId" clId="{6EAF8652-B5FA-43BE-BAE9-339A1933365C}" dt="2019-03-05T17:24:19.419" v="2715" actId="255"/>
          <ac:spMkLst>
            <pc:docMk/>
            <pc:sldMk cId="3439424097" sldId="343"/>
            <ac:spMk id="34" creationId="{00000000-0000-0000-0000-000000000000}"/>
          </ac:spMkLst>
        </pc:spChg>
        <pc:spChg chg="mod">
          <ac:chgData name="Ruben Fernandez" userId="b2ddae9f6de01a07" providerId="LiveId" clId="{6EAF8652-B5FA-43BE-BAE9-339A1933365C}" dt="2019-03-05T17:32:33.714" v="3150" actId="313"/>
          <ac:spMkLst>
            <pc:docMk/>
            <pc:sldMk cId="3439424097" sldId="343"/>
            <ac:spMk id="84" creationId="{00000000-0000-0000-0000-000000000000}"/>
          </ac:spMkLst>
        </pc:spChg>
        <pc:spChg chg="mod">
          <ac:chgData name="Ruben Fernandez" userId="b2ddae9f6de01a07" providerId="LiveId" clId="{6EAF8652-B5FA-43BE-BAE9-339A1933365C}" dt="2019-03-05T17:24:28.363" v="2719" actId="790"/>
          <ac:spMkLst>
            <pc:docMk/>
            <pc:sldMk cId="3439424097" sldId="343"/>
            <ac:spMk id="102" creationId="{00000000-0000-0000-0000-000000000000}"/>
          </ac:spMkLst>
        </pc:spChg>
      </pc:sldChg>
      <pc:sldChg chg="modSp">
        <pc:chgData name="Ruben Fernandez" userId="b2ddae9f6de01a07" providerId="LiveId" clId="{6EAF8652-B5FA-43BE-BAE9-339A1933365C}" dt="2019-03-12T15:43:11.481" v="4256" actId="20577"/>
        <pc:sldMkLst>
          <pc:docMk/>
          <pc:sldMk cId="3453978356" sldId="344"/>
        </pc:sldMkLst>
        <pc:spChg chg="mod">
          <ac:chgData name="Ruben Fernandez" userId="b2ddae9f6de01a07" providerId="LiveId" clId="{6EAF8652-B5FA-43BE-BAE9-339A1933365C}" dt="2019-03-05T16:28:53.772" v="1138" actId="313"/>
          <ac:spMkLst>
            <pc:docMk/>
            <pc:sldMk cId="3453978356" sldId="344"/>
            <ac:spMk id="2" creationId="{00000000-0000-0000-0000-000000000000}"/>
          </ac:spMkLst>
        </pc:spChg>
        <pc:spChg chg="mod">
          <ac:chgData name="Ruben Fernandez" userId="b2ddae9f6de01a07" providerId="LiveId" clId="{6EAF8652-B5FA-43BE-BAE9-339A1933365C}" dt="2019-03-05T16:07:19.198" v="838" actId="790"/>
          <ac:spMkLst>
            <pc:docMk/>
            <pc:sldMk cId="3453978356" sldId="344"/>
            <ac:spMk id="15" creationId="{00000000-0000-0000-0000-000000000000}"/>
          </ac:spMkLst>
        </pc:spChg>
        <pc:spChg chg="mod">
          <ac:chgData name="Ruben Fernandez" userId="b2ddae9f6de01a07" providerId="LiveId" clId="{6EAF8652-B5FA-43BE-BAE9-339A1933365C}" dt="2019-03-05T16:58:10.448" v="1210" actId="313"/>
          <ac:spMkLst>
            <pc:docMk/>
            <pc:sldMk cId="3453978356" sldId="344"/>
            <ac:spMk id="16" creationId="{00000000-0000-0000-0000-000000000000}"/>
          </ac:spMkLst>
        </pc:spChg>
        <pc:spChg chg="mod">
          <ac:chgData name="Ruben Fernandez" userId="b2ddae9f6de01a07" providerId="LiveId" clId="{6EAF8652-B5FA-43BE-BAE9-339A1933365C}" dt="2019-03-05T17:08:44.455" v="1255" actId="14100"/>
          <ac:spMkLst>
            <pc:docMk/>
            <pc:sldMk cId="3453978356" sldId="344"/>
            <ac:spMk id="17" creationId="{00000000-0000-0000-0000-000000000000}"/>
          </ac:spMkLst>
        </pc:spChg>
        <pc:spChg chg="mod">
          <ac:chgData name="Ruben Fernandez" userId="b2ddae9f6de01a07" providerId="LiveId" clId="{6EAF8652-B5FA-43BE-BAE9-339A1933365C}" dt="2019-03-12T15:43:11.481" v="4256" actId="20577"/>
          <ac:spMkLst>
            <pc:docMk/>
            <pc:sldMk cId="3453978356" sldId="344"/>
            <ac:spMk id="19" creationId="{00000000-0000-0000-0000-000000000000}"/>
          </ac:spMkLst>
        </pc:spChg>
        <pc:spChg chg="mod">
          <ac:chgData name="Ruben Fernandez" userId="b2ddae9f6de01a07" providerId="LiveId" clId="{6EAF8652-B5FA-43BE-BAE9-339A1933365C}" dt="2019-03-05T16:07:07.398" v="834" actId="255"/>
          <ac:spMkLst>
            <pc:docMk/>
            <pc:sldMk cId="3453978356" sldId="344"/>
            <ac:spMk id="34" creationId="{00000000-0000-0000-0000-000000000000}"/>
          </ac:spMkLst>
        </pc:spChg>
      </pc:sldChg>
      <pc:sldChg chg="modSp">
        <pc:chgData name="Ruben Fernandez" userId="b2ddae9f6de01a07" providerId="LiveId" clId="{6EAF8652-B5FA-43BE-BAE9-339A1933365C}" dt="2019-03-05T17:36:20.508" v="3359" actId="20577"/>
        <pc:sldMkLst>
          <pc:docMk/>
          <pc:sldMk cId="1264167429" sldId="345"/>
        </pc:sldMkLst>
        <pc:spChg chg="mod">
          <ac:chgData name="Ruben Fernandez" userId="b2ddae9f6de01a07" providerId="LiveId" clId="{6EAF8652-B5FA-43BE-BAE9-339A1933365C}" dt="2019-03-05T17:36:20.508" v="3359" actId="20577"/>
          <ac:spMkLst>
            <pc:docMk/>
            <pc:sldMk cId="1264167429" sldId="345"/>
            <ac:spMk id="2" creationId="{00000000-0000-0000-0000-000000000000}"/>
          </ac:spMkLst>
        </pc:spChg>
        <pc:spChg chg="mod">
          <ac:chgData name="Ruben Fernandez" userId="b2ddae9f6de01a07" providerId="LiveId" clId="{6EAF8652-B5FA-43BE-BAE9-339A1933365C}" dt="2019-03-05T17:35:56.476" v="3330" actId="313"/>
          <ac:spMkLst>
            <pc:docMk/>
            <pc:sldMk cId="1264167429" sldId="345"/>
            <ac:spMk id="5" creationId="{00000000-0000-0000-0000-000000000000}"/>
          </ac:spMkLst>
        </pc:spChg>
        <pc:spChg chg="mod">
          <ac:chgData name="Ruben Fernandez" userId="b2ddae9f6de01a07" providerId="LiveId" clId="{6EAF8652-B5FA-43BE-BAE9-339A1933365C}" dt="2019-03-05T17:34:41.665" v="3241" actId="255"/>
          <ac:spMkLst>
            <pc:docMk/>
            <pc:sldMk cId="1264167429" sldId="345"/>
            <ac:spMk id="34" creationId="{00000000-0000-0000-0000-000000000000}"/>
          </ac:spMkLst>
        </pc:spChg>
        <pc:spChg chg="mod">
          <ac:chgData name="Ruben Fernandez" userId="b2ddae9f6de01a07" providerId="LiveId" clId="{6EAF8652-B5FA-43BE-BAE9-339A1933365C}" dt="2019-03-05T17:35:06.977" v="3262" actId="20577"/>
          <ac:spMkLst>
            <pc:docMk/>
            <pc:sldMk cId="1264167429" sldId="345"/>
            <ac:spMk id="38" creationId="{00000000-0000-0000-0000-000000000000}"/>
          </ac:spMkLst>
        </pc:spChg>
        <pc:spChg chg="mod">
          <ac:chgData name="Ruben Fernandez" userId="b2ddae9f6de01a07" providerId="LiveId" clId="{6EAF8652-B5FA-43BE-BAE9-339A1933365C}" dt="2019-03-05T17:34:51.239" v="3245" actId="790"/>
          <ac:spMkLst>
            <pc:docMk/>
            <pc:sldMk cId="1264167429" sldId="345"/>
            <ac:spMk id="44" creationId="{00000000-0000-0000-0000-000000000000}"/>
          </ac:spMkLst>
        </pc:spChg>
      </pc:sldChg>
      <pc:sldChg chg="modSp">
        <pc:chgData name="Ruben Fernandez" userId="b2ddae9f6de01a07" providerId="LiveId" clId="{6EAF8652-B5FA-43BE-BAE9-339A1933365C}" dt="2019-03-12T15:47:26.502" v="4507" actId="313"/>
        <pc:sldMkLst>
          <pc:docMk/>
          <pc:sldMk cId="47719182" sldId="346"/>
        </pc:sldMkLst>
        <pc:spChg chg="mod">
          <ac:chgData name="Ruben Fernandez" userId="b2ddae9f6de01a07" providerId="LiveId" clId="{6EAF8652-B5FA-43BE-BAE9-339A1933365C}" dt="2019-03-12T15:31:24.014" v="3965" actId="20577"/>
          <ac:spMkLst>
            <pc:docMk/>
            <pc:sldMk cId="47719182" sldId="346"/>
            <ac:spMk id="2" creationId="{00000000-0000-0000-0000-000000000000}"/>
          </ac:spMkLst>
        </pc:spChg>
        <pc:spChg chg="mod">
          <ac:chgData name="Ruben Fernandez" userId="b2ddae9f6de01a07" providerId="LiveId" clId="{6EAF8652-B5FA-43BE-BAE9-339A1933365C}" dt="2019-03-12T15:42:42.946" v="4238" actId="6549"/>
          <ac:spMkLst>
            <pc:docMk/>
            <pc:sldMk cId="47719182" sldId="346"/>
            <ac:spMk id="10" creationId="{00000000-0000-0000-0000-000000000000}"/>
          </ac:spMkLst>
        </pc:spChg>
        <pc:spChg chg="mod">
          <ac:chgData name="Ruben Fernandez" userId="b2ddae9f6de01a07" providerId="LiveId" clId="{6EAF8652-B5FA-43BE-BAE9-339A1933365C}" dt="2019-03-12T15:47:26.502" v="4507" actId="313"/>
          <ac:spMkLst>
            <pc:docMk/>
            <pc:sldMk cId="47719182" sldId="346"/>
            <ac:spMk id="14" creationId="{00000000-0000-0000-0000-000000000000}"/>
          </ac:spMkLst>
        </pc:spChg>
        <pc:spChg chg="mod">
          <ac:chgData name="Ruben Fernandez" userId="b2ddae9f6de01a07" providerId="LiveId" clId="{6EAF8652-B5FA-43BE-BAE9-339A1933365C}" dt="2019-03-12T15:31:18.345" v="3962"/>
          <ac:spMkLst>
            <pc:docMk/>
            <pc:sldMk cId="47719182" sldId="346"/>
            <ac:spMk id="34" creationId="{00000000-0000-0000-0000-000000000000}"/>
          </ac:spMkLst>
        </pc:spChg>
      </pc:sldChg>
      <pc:sldChg chg="modSp">
        <pc:chgData name="Ruben Fernandez" userId="b2ddae9f6de01a07" providerId="LiveId" clId="{6EAF8652-B5FA-43BE-BAE9-339A1933365C}" dt="2019-03-12T15:51:53.846" v="4898" actId="313"/>
        <pc:sldMkLst>
          <pc:docMk/>
          <pc:sldMk cId="2924607051" sldId="347"/>
        </pc:sldMkLst>
        <pc:spChg chg="mod">
          <ac:chgData name="Ruben Fernandez" userId="b2ddae9f6de01a07" providerId="LiveId" clId="{6EAF8652-B5FA-43BE-BAE9-339A1933365C}" dt="2019-03-12T15:48:30.504" v="4510" actId="20577"/>
          <ac:spMkLst>
            <pc:docMk/>
            <pc:sldMk cId="2924607051" sldId="347"/>
            <ac:spMk id="2" creationId="{00000000-0000-0000-0000-000000000000}"/>
          </ac:spMkLst>
        </pc:spChg>
        <pc:spChg chg="mod">
          <ac:chgData name="Ruben Fernandez" userId="b2ddae9f6de01a07" providerId="LiveId" clId="{6EAF8652-B5FA-43BE-BAE9-339A1933365C}" dt="2019-03-12T15:51:53.846" v="4898" actId="313"/>
          <ac:spMkLst>
            <pc:docMk/>
            <pc:sldMk cId="2924607051" sldId="347"/>
            <ac:spMk id="11" creationId="{00000000-0000-0000-0000-000000000000}"/>
          </ac:spMkLst>
        </pc:spChg>
        <pc:spChg chg="mod">
          <ac:chgData name="Ruben Fernandez" userId="b2ddae9f6de01a07" providerId="LiveId" clId="{6EAF8652-B5FA-43BE-BAE9-339A1933365C}" dt="2019-03-12T15:49:12.534" v="4601" actId="255"/>
          <ac:spMkLst>
            <pc:docMk/>
            <pc:sldMk cId="2924607051" sldId="347"/>
            <ac:spMk id="34" creationId="{00000000-0000-0000-0000-000000000000}"/>
          </ac:spMkLst>
        </pc:spChg>
      </pc:sldChg>
      <pc:sldChg chg="modSp">
        <pc:chgData name="Ruben Fernandez" userId="b2ddae9f6de01a07" providerId="LiveId" clId="{6EAF8652-B5FA-43BE-BAE9-339A1933365C}" dt="2019-03-12T16:03:20.455" v="5484" actId="313"/>
        <pc:sldMkLst>
          <pc:docMk/>
          <pc:sldMk cId="4072160487" sldId="349"/>
        </pc:sldMkLst>
        <pc:spChg chg="mod">
          <ac:chgData name="Ruben Fernandez" userId="b2ddae9f6de01a07" providerId="LiveId" clId="{6EAF8652-B5FA-43BE-BAE9-339A1933365C}" dt="2019-03-12T15:52:56.806" v="4991" actId="790"/>
          <ac:spMkLst>
            <pc:docMk/>
            <pc:sldMk cId="4072160487" sldId="349"/>
            <ac:spMk id="2" creationId="{00000000-0000-0000-0000-000000000000}"/>
          </ac:spMkLst>
        </pc:spChg>
        <pc:spChg chg="mod">
          <ac:chgData name="Ruben Fernandez" userId="b2ddae9f6de01a07" providerId="LiveId" clId="{6EAF8652-B5FA-43BE-BAE9-339A1933365C}" dt="2019-03-12T16:03:20.455" v="5484" actId="313"/>
          <ac:spMkLst>
            <pc:docMk/>
            <pc:sldMk cId="4072160487" sldId="349"/>
            <ac:spMk id="9" creationId="{00000000-0000-0000-0000-000000000000}"/>
          </ac:spMkLst>
        </pc:spChg>
        <pc:spChg chg="mod">
          <ac:chgData name="Ruben Fernandez" userId="b2ddae9f6de01a07" providerId="LiveId" clId="{6EAF8652-B5FA-43BE-BAE9-339A1933365C}" dt="2019-03-12T15:52:46.213" v="4989"/>
          <ac:spMkLst>
            <pc:docMk/>
            <pc:sldMk cId="4072160487" sldId="349"/>
            <ac:spMk id="34" creationId="{00000000-0000-0000-0000-000000000000}"/>
          </ac:spMkLst>
        </pc:spChg>
      </pc:sldChg>
      <pc:sldChg chg="modSp">
        <pc:chgData name="Ruben Fernandez" userId="b2ddae9f6de01a07" providerId="LiveId" clId="{6EAF8652-B5FA-43BE-BAE9-339A1933365C}" dt="2019-03-12T17:39:47.178" v="5987" actId="313"/>
        <pc:sldMkLst>
          <pc:docMk/>
          <pc:sldMk cId="2774455130" sldId="351"/>
        </pc:sldMkLst>
        <pc:spChg chg="mod">
          <ac:chgData name="Ruben Fernandez" userId="b2ddae9f6de01a07" providerId="LiveId" clId="{6EAF8652-B5FA-43BE-BAE9-339A1933365C}" dt="2019-03-12T16:04:04.407" v="5608" actId="790"/>
          <ac:spMkLst>
            <pc:docMk/>
            <pc:sldMk cId="2774455130" sldId="351"/>
            <ac:spMk id="2" creationId="{00000000-0000-0000-0000-000000000000}"/>
          </ac:spMkLst>
        </pc:spChg>
        <pc:spChg chg="mod">
          <ac:chgData name="Ruben Fernandez" userId="b2ddae9f6de01a07" providerId="LiveId" clId="{6EAF8652-B5FA-43BE-BAE9-339A1933365C}" dt="2019-03-12T17:39:47.178" v="5987" actId="313"/>
          <ac:spMkLst>
            <pc:docMk/>
            <pc:sldMk cId="2774455130" sldId="351"/>
            <ac:spMk id="9" creationId="{00000000-0000-0000-0000-000000000000}"/>
          </ac:spMkLst>
        </pc:spChg>
        <pc:spChg chg="mod">
          <ac:chgData name="Ruben Fernandez" userId="b2ddae9f6de01a07" providerId="LiveId" clId="{6EAF8652-B5FA-43BE-BAE9-339A1933365C}" dt="2019-03-12T16:03:43.371" v="5575"/>
          <ac:spMkLst>
            <pc:docMk/>
            <pc:sldMk cId="2774455130" sldId="351"/>
            <ac:spMk id="34" creationId="{00000000-0000-0000-0000-000000000000}"/>
          </ac:spMkLst>
        </pc:spChg>
      </pc:sldChg>
    </pc:docChg>
  </pc:docChgLst>
  <pc:docChgLst>
    <pc:chgData name="Ruben Fernandez" userId="b2ddae9f6de01a07" providerId="LiveId" clId="{660BCB0B-D8FD-4140-8DD4-35E0C5BDB6D1}"/>
    <pc:docChg chg="custSel modSld">
      <pc:chgData name="Ruben Fernandez" userId="b2ddae9f6de01a07" providerId="LiveId" clId="{660BCB0B-D8FD-4140-8DD4-35E0C5BDB6D1}" dt="2019-03-04T14:28:47.006" v="8" actId="313"/>
      <pc:docMkLst>
        <pc:docMk/>
      </pc:docMkLst>
      <pc:sldChg chg="modSp">
        <pc:chgData name="Ruben Fernandez" userId="b2ddae9f6de01a07" providerId="LiveId" clId="{660BCB0B-D8FD-4140-8DD4-35E0C5BDB6D1}" dt="2019-03-04T14:28:47.006" v="8" actId="313"/>
        <pc:sldMkLst>
          <pc:docMk/>
          <pc:sldMk cId="0" sldId="340"/>
        </pc:sldMkLst>
        <pc:spChg chg="mod">
          <ac:chgData name="Ruben Fernandez" userId="b2ddae9f6de01a07" providerId="LiveId" clId="{660BCB0B-D8FD-4140-8DD4-35E0C5BDB6D1}" dt="2019-03-04T14:28:47.006" v="8" actId="313"/>
          <ac:spMkLst>
            <pc:docMk/>
            <pc:sldMk cId="0" sldId="340"/>
            <ac:spMk id="3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A4A78E-3EE6-460E-BAE4-6F39EE78D3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9848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68B560A-BEAC-4283-BA72-462A12258657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330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679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68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04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16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6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16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26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998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8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9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8BDF1-9D91-4E9D-A985-AB887679A1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535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D0954-41DC-4048-AD49-8681FC5FEB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068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981B3-F320-46FA-959C-EC02D7CB87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963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A0C07-FBAB-45EA-9EA0-0F846D884E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1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42D02-3FAE-4A94-B744-96C0B90960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30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72DF-3394-4394-872F-F7B9D8F0B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843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C1DFD-8525-4B64-A219-C894CA0970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7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2F23-2806-4EF2-802D-8768E9DA9C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17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58C17-ACF6-4ED4-9A33-6E121EB48A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15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7FF1-7836-416C-83DA-F5E58369D5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736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0225B-4AA4-4B8F-984C-A32A5D582A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941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B6A2C6E-5D53-48DC-9A64-03C2834424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079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11187" y="1288363"/>
            <a:ext cx="79216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3200" b="1" dirty="0">
                <a:latin typeface="+mj-lt"/>
              </a:rPr>
              <a:t>UOG Journal Club: </a:t>
            </a:r>
            <a:r>
              <a:rPr lang="tr-TR" sz="3200" b="1" dirty="0">
                <a:latin typeface="+mj-lt"/>
              </a:rPr>
              <a:t>Mar</a:t>
            </a:r>
            <a:r>
              <a:rPr lang="en-US" sz="3200" b="1" dirty="0">
                <a:latin typeface="+mj-lt"/>
              </a:rPr>
              <a:t>zo</a:t>
            </a:r>
            <a:r>
              <a:rPr lang="en-GB" sz="3200" b="1" dirty="0">
                <a:latin typeface="+mj-lt"/>
              </a:rPr>
              <a:t> 201</a:t>
            </a:r>
            <a:r>
              <a:rPr lang="tr-TR" sz="3200" b="1" dirty="0">
                <a:latin typeface="+mj-lt"/>
              </a:rPr>
              <a:t>9</a:t>
            </a:r>
            <a:endParaRPr lang="en-GB" sz="3200" b="1" dirty="0">
              <a:latin typeface="+mj-lt"/>
            </a:endParaRPr>
          </a:p>
        </p:txBody>
      </p:sp>
      <p:pic>
        <p:nvPicPr>
          <p:cNvPr id="3076" name="Picture 51" descr="\\ISUOG-DC01\users\ostirrup\Desktop\Journal Club logo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2" y="4647583"/>
            <a:ext cx="2160364" cy="178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08998" y="2165955"/>
            <a:ext cx="8151434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HN" sz="2400" b="1" dirty="0">
                <a:solidFill>
                  <a:srgbClr val="FF0000"/>
                </a:solidFill>
                <a:latin typeface="+mj-lt"/>
              </a:rPr>
              <a:t>Morfología del musculo elevador del ano y función en mujeres con lesión obstétrica del esfínter anal</a:t>
            </a:r>
            <a:endParaRPr lang="es-HN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2555776" y="4725144"/>
            <a:ext cx="6048921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dirty="0">
                <a:latin typeface="+mj-lt"/>
              </a:rPr>
              <a:t>Slides del Journal Club preparadas por Dr Erkan </a:t>
            </a:r>
            <a:r>
              <a:rPr lang="en-GB" dirty="0" err="1">
                <a:latin typeface="+mj-lt"/>
              </a:rPr>
              <a:t>Kalafat</a:t>
            </a:r>
            <a:endParaRPr lang="en-GB" dirty="0">
              <a:latin typeface="+mj-lt"/>
            </a:endParaRPr>
          </a:p>
          <a:p>
            <a:pPr algn="ctr" eaLnBrk="1" hangingPunct="1">
              <a:defRPr/>
            </a:pPr>
            <a:r>
              <a:rPr lang="en-GB" dirty="0">
                <a:latin typeface="+mj-lt"/>
              </a:rPr>
              <a:t>(Editor de UOG para </a:t>
            </a:r>
            <a:r>
              <a:rPr lang="en-GB" dirty="0" err="1">
                <a:latin typeface="+mj-lt"/>
              </a:rPr>
              <a:t>practicantes</a:t>
            </a:r>
            <a:r>
              <a:rPr lang="en-GB" dirty="0" smtClean="0">
                <a:latin typeface="+mj-lt"/>
              </a:rPr>
              <a:t>)</a:t>
            </a:r>
          </a:p>
          <a:p>
            <a:pPr algn="ctr" eaLnBrk="1" hangingPunct="1">
              <a:defRPr/>
            </a:pPr>
            <a:endParaRPr lang="en-GB" dirty="0">
              <a:latin typeface="+mj-lt"/>
            </a:endParaRPr>
          </a:p>
          <a:p>
            <a:pPr algn="ctr" eaLnBrk="1" hangingPunct="1">
              <a:defRPr/>
            </a:pPr>
            <a:r>
              <a:rPr lang="en-GB" dirty="0" err="1">
                <a:latin typeface="+mj-lt"/>
              </a:rPr>
              <a:t>Traducido</a:t>
            </a:r>
            <a:r>
              <a:rPr lang="en-GB" dirty="0">
                <a:latin typeface="+mj-lt"/>
              </a:rPr>
              <a:t> por Dr Ruben D. Fernandez Jr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08998" y="3390546"/>
            <a:ext cx="862109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tabLst>
                <a:tab pos="788988" algn="l"/>
                <a:tab pos="881063" algn="l"/>
              </a:tabLst>
              <a:defRPr/>
            </a:pPr>
            <a:r>
              <a:rPr lang="en-GB" sz="2000" dirty="0">
                <a:latin typeface="+mj-lt"/>
              </a:rPr>
              <a:t>I. </a:t>
            </a:r>
            <a:r>
              <a:rPr lang="tr-TR" sz="2000" dirty="0">
                <a:latin typeface="+mj-lt"/>
              </a:rPr>
              <a:t>Volløyhaug, A. Taithongchai, I. Van Gruting, A. Sultan and</a:t>
            </a:r>
            <a:r>
              <a:rPr lang="en-GB" sz="2000" dirty="0">
                <a:latin typeface="+mj-lt"/>
              </a:rPr>
              <a:t> </a:t>
            </a:r>
            <a:r>
              <a:rPr lang="tr-TR" sz="2000" dirty="0">
                <a:latin typeface="+mj-lt"/>
              </a:rPr>
              <a:t>R. Thakar</a:t>
            </a:r>
            <a:endParaRPr lang="en-GB" sz="2000" dirty="0">
              <a:latin typeface="+mj-lt"/>
            </a:endParaRPr>
          </a:p>
          <a:p>
            <a:pPr algn="ctr" eaLnBrk="1" hangingPunct="1">
              <a:tabLst>
                <a:tab pos="788988" algn="l"/>
                <a:tab pos="881063" algn="l"/>
              </a:tabLst>
              <a:defRPr/>
            </a:pPr>
            <a:endParaRPr lang="en-US" sz="1000" dirty="0">
              <a:latin typeface="+mj-lt"/>
            </a:endParaRPr>
          </a:p>
          <a:p>
            <a:pPr algn="ctr" eaLnBrk="1" hangingPunct="1">
              <a:tabLst>
                <a:tab pos="788988" algn="l"/>
                <a:tab pos="881063" algn="l"/>
              </a:tabLst>
              <a:defRPr/>
            </a:pPr>
            <a:r>
              <a:rPr lang="en-US" i="1" dirty="0" err="1">
                <a:latin typeface="+mj-lt"/>
              </a:rPr>
              <a:t>Volumen</a:t>
            </a:r>
            <a:r>
              <a:rPr lang="en-US" i="1" dirty="0">
                <a:latin typeface="+mj-lt"/>
              </a:rPr>
              <a:t> 53, </a:t>
            </a:r>
            <a:r>
              <a:rPr lang="en-US" i="1" dirty="0" err="1">
                <a:latin typeface="+mj-lt"/>
              </a:rPr>
              <a:t>Numero</a:t>
            </a:r>
            <a:r>
              <a:rPr lang="en-US" i="1" dirty="0">
                <a:latin typeface="+mj-lt"/>
              </a:rPr>
              <a:t> 3, </a:t>
            </a:r>
            <a:r>
              <a:rPr lang="en-US" i="1" dirty="0" err="1">
                <a:latin typeface="+mj-lt"/>
              </a:rPr>
              <a:t>paginas</a:t>
            </a:r>
            <a:r>
              <a:rPr lang="en-US" i="1" dirty="0">
                <a:latin typeface="+mj-lt"/>
              </a:rPr>
              <a:t> 410–416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30915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450" b="1" i="1" dirty="0">
                <a:solidFill>
                  <a:schemeClr val="bg1"/>
                </a:solidFill>
              </a:rPr>
              <a:t>Morfología del musculo elevador del ano y función en mujeres con lesión obstétrica del esfínter anal</a:t>
            </a:r>
            <a:endParaRPr lang="en-US" sz="1450" b="1" i="1" kern="0" dirty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>
                <a:solidFill>
                  <a:schemeClr val="bg1"/>
                </a:solidFill>
              </a:rPr>
              <a:t>ø</a:t>
            </a: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 et</a:t>
            </a: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1871" y="1916832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2400" b="1" dirty="0"/>
              <a:t>DISCUSION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562" y="2800281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2000" dirty="0"/>
              <a:t>En este estudio, el parto instrumentado estaba asociado con un aumento de 4 veces en el riesgo de lesión en el LAM en comparación con parto vaginal normal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2000" dirty="0"/>
              <a:t>Mujeres con lesión mayor de LAM tienen contracción del piso pélvico mas débil al valorarse por palpación y con ultrasonido.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2000" dirty="0"/>
              <a:t>No hay asociación entre la lesión de LAM y AI o UI, y no se demostró asociación entre la contracción muscular e incontinencia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216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30915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450" b="1" i="1" dirty="0">
                <a:solidFill>
                  <a:schemeClr val="bg1"/>
                </a:solidFill>
              </a:rPr>
              <a:t>Morfología del musculo elevador del ano y función en mujeres con lesión obstétrica del esfínter anal</a:t>
            </a:r>
            <a:endParaRPr lang="en-US" sz="1450" b="1" i="1" kern="0" dirty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>
                <a:solidFill>
                  <a:schemeClr val="bg1"/>
                </a:solidFill>
              </a:rPr>
              <a:t>ø</a:t>
            </a: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et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2789" y="2034336"/>
            <a:ext cx="418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2400" b="1" dirty="0"/>
              <a:t>PUNTOS PARA DISCUSION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2852936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2000" dirty="0"/>
              <a:t>El efecto de avulsiones mayores de LAM en los síntomas de incontinencia en mujeres ancianas.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2000" dirty="0"/>
              <a:t>Implicaciones posibles de hacer tamizaje universal en mujeres postparto con ultrasonido transperineal para la detección de trauma muscular pélvico.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2000" dirty="0"/>
              <a:t>Importancia de la rehabilitación pélvica para mujeres con trauma muscular pélvico.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445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30915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450" b="1" i="1" dirty="0">
                <a:solidFill>
                  <a:schemeClr val="bg1"/>
                </a:solidFill>
              </a:rPr>
              <a:t>Morfología del musculo elevador del ano y función en mujeres con lesión obstétrica del esfínter anal</a:t>
            </a:r>
            <a:endParaRPr lang="es-HN" sz="1450" b="1" i="1" kern="0" dirty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>
                <a:solidFill>
                  <a:schemeClr val="bg1"/>
                </a:solidFill>
              </a:rPr>
              <a:t>ø</a:t>
            </a: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 et a</a:t>
            </a: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130" y="2418304"/>
            <a:ext cx="4790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000" dirty="0"/>
              <a:t>Aproximadamente</a:t>
            </a:r>
            <a:r>
              <a:rPr lang="tr-TR" sz="2000" dirty="0"/>
              <a:t>, </a:t>
            </a:r>
            <a:r>
              <a:rPr lang="es-HN" sz="2000" dirty="0"/>
              <a:t>uno de cada cinco mujeres tendrán una reparación quirúrgica por prolapso de órganos pélvicos durante su vida. </a:t>
            </a:r>
          </a:p>
        </p:txBody>
      </p:sp>
      <p:pic>
        <p:nvPicPr>
          <p:cNvPr id="1028" name="Picture 4" descr="UOG-15881-FIG-0006-b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9"/>
          <a:stretch/>
        </p:blipFill>
        <p:spPr bwMode="auto">
          <a:xfrm>
            <a:off x="5416448" y="3717032"/>
            <a:ext cx="3319612" cy="272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370" y="3741743"/>
            <a:ext cx="4968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000" dirty="0"/>
              <a:t>La avulsión del elevador del ano es un factor de riesgo significativo para prolapso de órganos pélvicos que se puede detectar por palpación, ultrasonido o resonancia magnética.</a:t>
            </a:r>
          </a:p>
          <a:p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000" dirty="0"/>
              <a:t>Sin embargo, es controversial si la avulsión del elevador del ano es también un factor de riesgo para incontinencia urinaria o fecal.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5856" y="1628800"/>
            <a:ext cx="479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INTRODUC</a:t>
            </a:r>
            <a:r>
              <a:rPr lang="en-US" sz="2400" b="1"/>
              <a:t>C</a:t>
            </a:r>
            <a:r>
              <a:rPr lang="tr-TR" sz="2400" b="1"/>
              <a:t>ION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68344" y="2519318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~%20</a:t>
            </a:r>
            <a:endParaRPr lang="tr-TR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49" y="2296169"/>
            <a:ext cx="820243" cy="820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r="28171"/>
          <a:stretch/>
        </p:blipFill>
        <p:spPr>
          <a:xfrm>
            <a:off x="7188124" y="2286200"/>
            <a:ext cx="378587" cy="8340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46" y="2293095"/>
            <a:ext cx="820243" cy="8202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52" y="2293095"/>
            <a:ext cx="820243" cy="8202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4" y="2285701"/>
            <a:ext cx="820243" cy="8202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30915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450" b="1" i="1" dirty="0">
                <a:solidFill>
                  <a:schemeClr val="bg1"/>
                </a:solidFill>
              </a:rPr>
              <a:t>Morfología del musculo elevador del ano y función en mujeres con lesión obstétrica del esfínter anal</a:t>
            </a:r>
            <a:endParaRPr lang="en-US" sz="1450" b="1" i="1" kern="0" dirty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>
                <a:solidFill>
                  <a:schemeClr val="bg1"/>
                </a:solidFill>
              </a:rPr>
              <a:t>ø</a:t>
            </a: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 et al.</a:t>
            </a:r>
            <a:r>
              <a:rPr lang="en-GB" sz="1400" i="1" kern="0" dirty="0">
                <a:solidFill>
                  <a:schemeClr val="bg1"/>
                </a:solidFill>
                <a:latin typeface="Arial"/>
              </a:rPr>
              <a:t>, UO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G 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9792" y="2077517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/>
              <a:t>Lesión obstétrica del esfínter anal</a:t>
            </a:r>
            <a:r>
              <a:rPr lang="en-US" dirty="0"/>
              <a:t> </a:t>
            </a:r>
            <a:r>
              <a:rPr lang="tr-TR" dirty="0"/>
              <a:t>(OASI)</a:t>
            </a:r>
            <a:r>
              <a:rPr lang="es-HN" dirty="0"/>
              <a:t> puede ser diagnosticado después del parto por la palpación mientras la mayoría de avulsiones del elevador del ano son ocultas</a:t>
            </a:r>
            <a:r>
              <a:rPr lang="es-HN" sz="2000" dirty="0"/>
              <a:t>. </a:t>
            </a:r>
          </a:p>
        </p:txBody>
      </p:sp>
      <p:pic>
        <p:nvPicPr>
          <p:cNvPr id="1028" name="Picture 4" descr="UOG-15881-FIG-0006-b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9"/>
          <a:stretch/>
        </p:blipFill>
        <p:spPr bwMode="auto">
          <a:xfrm>
            <a:off x="12461" y="1874129"/>
            <a:ext cx="2687331" cy="220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80208" y="150650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400" b="1" dirty="0"/>
              <a:t>INTRODUC</a:t>
            </a:r>
            <a:r>
              <a:rPr lang="en-US" sz="2400" b="1" dirty="0"/>
              <a:t>C</a:t>
            </a:r>
            <a:r>
              <a:rPr lang="tr-TR" sz="2400" b="1" dirty="0"/>
              <a:t>ION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793" y="1907826"/>
            <a:ext cx="3168217" cy="22412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96" y="4077072"/>
            <a:ext cx="296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b="1" dirty="0"/>
              <a:t>Avulsión del musculo elevador del ano</a:t>
            </a:r>
            <a:r>
              <a:rPr lang="en-US" sz="1600" b="1" dirty="0"/>
              <a:t> (LAM)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2254" y="4170566"/>
            <a:ext cx="323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b="1" dirty="0"/>
              <a:t>Lesión del esfínter anal</a:t>
            </a:r>
          </a:p>
        </p:txBody>
      </p:sp>
      <p:sp>
        <p:nvSpPr>
          <p:cNvPr id="6" name="Left-Right Arrow 5"/>
          <p:cNvSpPr/>
          <p:nvPr/>
        </p:nvSpPr>
        <p:spPr bwMode="auto">
          <a:xfrm>
            <a:off x="2911707" y="4208806"/>
            <a:ext cx="3240360" cy="228306"/>
          </a:xfrm>
          <a:prstGeom prst="left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4771018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/>
              <a:t>El </a:t>
            </a:r>
            <a:r>
              <a:rPr lang="es-HN" b="1" dirty="0"/>
              <a:t>objetivo primario</a:t>
            </a:r>
            <a:r>
              <a:rPr lang="es-HN" dirty="0"/>
              <a:t> de este estudio era estimar la </a:t>
            </a:r>
            <a:r>
              <a:rPr lang="es-HN" b="1" dirty="0"/>
              <a:t>prevalencia de lesiones mayores de LAM en mujeres con OASI diagnosticada clínicamente </a:t>
            </a:r>
            <a:r>
              <a:rPr lang="es-HN" dirty="0"/>
              <a:t>y explorar los factores de riesgo asociados con lesión de LAM.</a:t>
            </a:r>
            <a:r>
              <a:rPr lang="en-US" dirty="0"/>
              <a:t> </a:t>
            </a:r>
          </a:p>
          <a:p>
            <a:pPr algn="ctr"/>
            <a:r>
              <a:rPr lang="es-HN" dirty="0"/>
              <a:t>El </a:t>
            </a:r>
            <a:r>
              <a:rPr lang="es-HN" b="1" dirty="0"/>
              <a:t>objetivo secundario</a:t>
            </a:r>
            <a:r>
              <a:rPr lang="es-HN" dirty="0"/>
              <a:t> fue evaluar la </a:t>
            </a:r>
            <a:r>
              <a:rPr lang="es-HN" b="1" dirty="0"/>
              <a:t>asociación entre lesión del LAM y contracción muscular del piso pélvico, incontinencia anal (AI) e incontinencia urinaria (UI) </a:t>
            </a:r>
            <a:r>
              <a:rPr lang="es-HN" dirty="0"/>
              <a:t>en mujeres con OASI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397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30915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450" b="1" i="1" dirty="0">
                <a:solidFill>
                  <a:schemeClr val="bg1"/>
                </a:solidFill>
              </a:rPr>
              <a:t>Morfología del musculo elevador del ano y función en mujeres con lesión obstétrica del esfínter anal</a:t>
            </a:r>
            <a:endParaRPr lang="en-US" sz="1450" b="1" i="1" kern="0" dirty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>
                <a:solidFill>
                  <a:schemeClr val="bg1"/>
                </a:solidFill>
              </a:rPr>
              <a:t>ø</a:t>
            </a: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 et a</a:t>
            </a: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9" y="2177740"/>
            <a:ext cx="2706331" cy="8025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1520" y="5539946"/>
            <a:ext cx="136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(n = 250)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81501" y="2035892"/>
            <a:ext cx="5561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900" dirty="0"/>
              <a:t>Mujeres referidas al Hospital Universitario de Croydon entre 2013 y 2015 con un </a:t>
            </a:r>
            <a:r>
              <a:rPr lang="es-HN" sz="1900" b="1" dirty="0"/>
              <a:t>diagnostico clínico de OASI </a:t>
            </a:r>
            <a:r>
              <a:rPr lang="es-HN" sz="1900" dirty="0"/>
              <a:t>fueron incluidos en este estudio. Las mujeres incluidas fueron evaluadas a través de</a:t>
            </a:r>
            <a:r>
              <a:rPr lang="en-US" sz="2000" dirty="0"/>
              <a:t>: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1844553" y="3601391"/>
            <a:ext cx="2304256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>
            <a:off x="1827212" y="4073919"/>
            <a:ext cx="2304256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1835696" y="4567306"/>
            <a:ext cx="2304256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1835696" y="5066467"/>
            <a:ext cx="2304256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835696" y="5570523"/>
            <a:ext cx="2304256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3525640"/>
            <a:ext cx="45921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dirty="0"/>
              <a:t>Historia clínica</a:t>
            </a:r>
          </a:p>
          <a:p>
            <a:endParaRPr lang="es-HN" sz="1600" dirty="0"/>
          </a:p>
          <a:p>
            <a:r>
              <a:rPr lang="es-HN" sz="1600" dirty="0"/>
              <a:t>Incontinencia anal- puntaje de incontinencia de St. Mark</a:t>
            </a:r>
          </a:p>
          <a:p>
            <a:endParaRPr lang="es-HN" sz="1600" dirty="0"/>
          </a:p>
          <a:p>
            <a:r>
              <a:rPr lang="es-HN" sz="1600" dirty="0"/>
              <a:t>Incontinencia urinaria - ICIQ-UI-SF</a:t>
            </a:r>
          </a:p>
          <a:p>
            <a:endParaRPr lang="es-HN" sz="1600" dirty="0"/>
          </a:p>
          <a:p>
            <a:r>
              <a:rPr lang="es-HN" sz="1600" dirty="0"/>
              <a:t>Fortaleza del musculo pélvico – Escala de Oxford Modificada</a:t>
            </a:r>
          </a:p>
          <a:p>
            <a:endParaRPr lang="es-HN" sz="1600" dirty="0"/>
          </a:p>
          <a:p>
            <a:r>
              <a:rPr lang="es-HN" sz="1600" dirty="0"/>
              <a:t>Integridad de LAM  – ultrasonido 4D transperineal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" y="3119050"/>
            <a:ext cx="529506" cy="5295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9" y="3153042"/>
            <a:ext cx="529506" cy="52950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5" y="3199906"/>
            <a:ext cx="529506" cy="52950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89" y="3238767"/>
            <a:ext cx="529506" cy="5295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4" y="3293914"/>
            <a:ext cx="529506" cy="52950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98" y="3332775"/>
            <a:ext cx="529506" cy="52950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" y="3657411"/>
            <a:ext cx="529506" cy="52950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8" y="3696272"/>
            <a:ext cx="529506" cy="52950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4" y="3743136"/>
            <a:ext cx="529506" cy="52950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" y="3781997"/>
            <a:ext cx="529506" cy="5295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3" y="3837144"/>
            <a:ext cx="529506" cy="52950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77" y="3876005"/>
            <a:ext cx="529506" cy="52950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" y="4328361"/>
            <a:ext cx="529506" cy="52950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8" y="4367222"/>
            <a:ext cx="529506" cy="52950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4" y="4414086"/>
            <a:ext cx="529506" cy="52950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" y="4452947"/>
            <a:ext cx="529506" cy="52950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3" y="4508094"/>
            <a:ext cx="529506" cy="52950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77" y="4546955"/>
            <a:ext cx="529506" cy="52950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" y="4885854"/>
            <a:ext cx="529506" cy="52950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5" y="4924715"/>
            <a:ext cx="529506" cy="52950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1" y="4971579"/>
            <a:ext cx="529506" cy="52950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5" y="5010440"/>
            <a:ext cx="529506" cy="52950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0" y="5065587"/>
            <a:ext cx="529506" cy="52950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4" y="5104448"/>
            <a:ext cx="529506" cy="529506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3347864" y="159918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400" b="1" dirty="0"/>
              <a:t>METODOS</a:t>
            </a:r>
          </a:p>
        </p:txBody>
      </p:sp>
    </p:spTree>
    <p:extLst>
      <p:ext uri="{BB962C8B-B14F-4D97-AF65-F5344CB8AC3E}">
        <p14:creationId xmlns:p14="http://schemas.microsoft.com/office/powerpoint/2010/main" val="143419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30915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450" b="1" i="1" dirty="0">
                <a:solidFill>
                  <a:schemeClr val="bg1"/>
                </a:solidFill>
              </a:rPr>
              <a:t>Morfología del musculo elevador del ano y función en mujeres con lesión obstétrica del esfínter anal</a:t>
            </a:r>
            <a:endParaRPr lang="en-US" sz="1450" b="1" i="1" kern="0" dirty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>
                <a:solidFill>
                  <a:schemeClr val="bg1"/>
                </a:solidFill>
              </a:rPr>
              <a:t>ø</a:t>
            </a: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et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</a:p>
        </p:txBody>
      </p:sp>
      <p:pic>
        <p:nvPicPr>
          <p:cNvPr id="24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626205" y="4650531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882243" y="4719540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1181615" y="4783899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1436567" y="4853186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1727084" y="4944443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1997597" y="4987480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women ico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953597" y="3541442"/>
            <a:ext cx="360040" cy="72000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915816" y="2780928"/>
            <a:ext cx="55614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000" dirty="0"/>
              <a:t>A la hora de evaluación, 88 (35.2%) mujeres estaban embarazadas nuevamente.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000" dirty="0"/>
              <a:t>El intervalo de tiempo medio entre el ultimo embarazo y la evaluación fue 5 meses.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H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000" dirty="0"/>
              <a:t>Dos mujeres fueron excluidas del análisis debido a artefactos en los volúmenes de imágenes almacenados (el musculo elevador fue evaluado en 248 volúmenes de ultrasonido).</a:t>
            </a:r>
          </a:p>
          <a:p>
            <a:endParaRPr lang="en-US" sz="2000" dirty="0"/>
          </a:p>
        </p:txBody>
      </p:sp>
      <p:pic>
        <p:nvPicPr>
          <p:cNvPr id="85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1723377" y="4220421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1975597" y="4261442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661832" y="3474393"/>
            <a:ext cx="360040" cy="7200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396637" y="4162679"/>
            <a:ext cx="360040" cy="720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089089" y="4066745"/>
            <a:ext cx="360040" cy="7200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797805" y="3997736"/>
            <a:ext cx="360040" cy="720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515880" y="3930531"/>
            <a:ext cx="360040" cy="7200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352808" y="3442933"/>
            <a:ext cx="360040" cy="7200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061043" y="3375884"/>
            <a:ext cx="360040" cy="720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780926" y="3271815"/>
            <a:ext cx="360040" cy="720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89161" y="3204766"/>
            <a:ext cx="360040" cy="720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963033" y="2843020"/>
            <a:ext cx="360040" cy="720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671268" y="2775971"/>
            <a:ext cx="360040" cy="720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362244" y="2744511"/>
            <a:ext cx="360040" cy="72000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070479" y="2677462"/>
            <a:ext cx="360040" cy="7200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790362" y="2573393"/>
            <a:ext cx="360040" cy="7200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98597" y="2506344"/>
            <a:ext cx="360040" cy="720000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3475037" y="1743199"/>
            <a:ext cx="225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2400" b="1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43942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30915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450" b="1" i="1" dirty="0">
                <a:solidFill>
                  <a:schemeClr val="bg1"/>
                </a:solidFill>
              </a:rPr>
              <a:t>Morfología del musculo elevador del ano y función en mujeres con lesión obstétrica del esfínter anal</a:t>
            </a:r>
            <a:endParaRPr lang="en-US" sz="1450" b="1" i="1" kern="0" dirty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>
                <a:solidFill>
                  <a:schemeClr val="bg1"/>
                </a:solidFill>
              </a:rPr>
              <a:t>ø</a:t>
            </a: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 et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r="28171"/>
          <a:stretch/>
        </p:blipFill>
        <p:spPr>
          <a:xfrm>
            <a:off x="6881453" y="2311525"/>
            <a:ext cx="720080" cy="1586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292667" y="2248394"/>
            <a:ext cx="819531" cy="1638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2171" y="3928099"/>
            <a:ext cx="2681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Avulsion de LAM mayor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(73/248, 29.4%)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9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3774770" y="3705799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4030808" y="3774808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4330180" y="3839167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4585132" y="3908454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4875649" y="3999711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5146162" y="4042748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5123511" y="3001354"/>
            <a:ext cx="252028" cy="504000"/>
          </a:xfrm>
          <a:prstGeom prst="rect">
            <a:avLst/>
          </a:prstGeom>
        </p:spPr>
      </p:pic>
      <p:pic>
        <p:nvPicPr>
          <p:cNvPr id="16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4893294" y="3474281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5145514" y="3515302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831746" y="2934305"/>
            <a:ext cx="252028" cy="50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566551" y="3416539"/>
            <a:ext cx="252028" cy="50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259003" y="3320605"/>
            <a:ext cx="252028" cy="50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3967719" y="3251596"/>
            <a:ext cx="252028" cy="50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3685794" y="3184391"/>
            <a:ext cx="252028" cy="504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522722" y="2902845"/>
            <a:ext cx="252028" cy="50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230957" y="2835796"/>
            <a:ext cx="252028" cy="50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3950840" y="2731727"/>
            <a:ext cx="252028" cy="504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3659075" y="2664678"/>
            <a:ext cx="252028" cy="504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5132947" y="2514025"/>
            <a:ext cx="252028" cy="504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841182" y="2446976"/>
            <a:ext cx="252028" cy="504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532158" y="2415516"/>
            <a:ext cx="252028" cy="504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240393" y="2348467"/>
            <a:ext cx="252028" cy="504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3960276" y="2244398"/>
            <a:ext cx="252028" cy="504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3668511" y="2177349"/>
            <a:ext cx="252028" cy="504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 rot="5400000">
            <a:off x="2858104" y="2447923"/>
            <a:ext cx="215659" cy="1121687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16200000">
            <a:off x="6003942" y="2489328"/>
            <a:ext cx="215659" cy="1121687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4615" y="3920539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LAM </a:t>
            </a:r>
            <a:r>
              <a:rPr lang="en-US" dirty="0" err="1"/>
              <a:t>intacto</a:t>
            </a:r>
            <a:endParaRPr lang="en-US" dirty="0"/>
          </a:p>
          <a:p>
            <a:pPr algn="ctr"/>
            <a:r>
              <a:rPr lang="en-US" dirty="0"/>
              <a:t>(177/248, 70.6%)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3286417" y="4521894"/>
            <a:ext cx="2597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/>
              <a:t>Evaluadas con ultrasonografía 4D transperineal</a:t>
            </a:r>
          </a:p>
        </p:txBody>
      </p:sp>
      <p:sp>
        <p:nvSpPr>
          <p:cNvPr id="40" name="Down Arrow 39"/>
          <p:cNvSpPr/>
          <p:nvPr/>
        </p:nvSpPr>
        <p:spPr bwMode="auto">
          <a:xfrm rot="2700000">
            <a:off x="6453743" y="4579946"/>
            <a:ext cx="215659" cy="1121687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 rot="18900000">
            <a:off x="7809600" y="4579946"/>
            <a:ext cx="215659" cy="1121687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56133" y="5595848"/>
            <a:ext cx="182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Unilateral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(49/248, 19.8%)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36803" y="5595847"/>
            <a:ext cx="1697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Bilateral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(24/248, 9.7%)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63888" y="1599183"/>
            <a:ext cx="225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2400" b="1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26416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30915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450" b="1" i="1" dirty="0">
                <a:solidFill>
                  <a:schemeClr val="bg1"/>
                </a:solidFill>
              </a:rPr>
              <a:t>Morfología del musculo elevador del ano y función en mujeres con lesión obstétrica del esfínter anal</a:t>
            </a:r>
            <a:endParaRPr lang="en-US" sz="1450" b="1" i="1" kern="0" dirty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>
                <a:solidFill>
                  <a:schemeClr val="bg1"/>
                </a:solidFill>
              </a:rPr>
              <a:t>ø</a:t>
            </a: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et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3563888" y="1772816"/>
            <a:ext cx="225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2400" b="1" dirty="0"/>
              <a:t>RESULTADOS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" y="2780928"/>
            <a:ext cx="8856984" cy="28458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874" y="2492896"/>
            <a:ext cx="782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b="1" i="1" dirty="0">
                <a:solidFill>
                  <a:srgbClr val="C00000"/>
                </a:solidFill>
              </a:rPr>
              <a:t>Factores asociados con avulsión mayor de LAM (análisis univariado</a:t>
            </a:r>
            <a:r>
              <a:rPr lang="en-US" b="1" i="1" dirty="0">
                <a:solidFill>
                  <a:srgbClr val="C00000"/>
                </a:solidFill>
              </a:rPr>
              <a:t>)</a:t>
            </a:r>
            <a:endParaRPr lang="tr-TR" b="1" i="1" dirty="0">
              <a:solidFill>
                <a:srgbClr val="C00000"/>
              </a:solidFill>
            </a:endParaRPr>
          </a:p>
        </p:txBody>
      </p:sp>
      <p:sp>
        <p:nvSpPr>
          <p:cNvPr id="6" name="4-Point Star 5"/>
          <p:cNvSpPr/>
          <p:nvPr/>
        </p:nvSpPr>
        <p:spPr bwMode="auto">
          <a:xfrm>
            <a:off x="4330286" y="3429000"/>
            <a:ext cx="288032" cy="216024"/>
          </a:xfrm>
          <a:prstGeom prst="star4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4-Point Star 11"/>
          <p:cNvSpPr/>
          <p:nvPr/>
        </p:nvSpPr>
        <p:spPr bwMode="auto">
          <a:xfrm>
            <a:off x="4340210" y="3933056"/>
            <a:ext cx="288032" cy="216024"/>
          </a:xfrm>
          <a:prstGeom prst="star4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4-Point Star 12"/>
          <p:cNvSpPr/>
          <p:nvPr/>
        </p:nvSpPr>
        <p:spPr bwMode="auto">
          <a:xfrm>
            <a:off x="755576" y="6453336"/>
            <a:ext cx="288032" cy="216024"/>
          </a:xfrm>
          <a:prstGeom prst="star4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34" y="5589240"/>
            <a:ext cx="9032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500" b="1" i="1" dirty="0">
                <a:solidFill>
                  <a:srgbClr val="C00000"/>
                </a:solidFill>
              </a:rPr>
              <a:t>Parto instrumentado previo aumenta significativamente la incidencia de avulsión de LAM mayor  </a:t>
            </a:r>
          </a:p>
          <a:p>
            <a:pPr algn="ctr"/>
            <a:r>
              <a:rPr lang="es-HN" sz="1500" b="1" i="1" dirty="0">
                <a:solidFill>
                  <a:srgbClr val="C00000"/>
                </a:solidFill>
              </a:rPr>
              <a:t>junto con obesidad en el análisis univariado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6376682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P</a:t>
            </a:r>
            <a:r>
              <a:rPr lang="en-US" sz="1600" dirty="0"/>
              <a:t> &lt; 0.05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64438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30915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450" b="1" i="1" dirty="0">
                <a:solidFill>
                  <a:schemeClr val="bg1"/>
                </a:solidFill>
              </a:rPr>
              <a:t>Morfología del musculo elevador del ano y función en mujeres con lesión obstétrica del esfínter anal</a:t>
            </a:r>
            <a:endParaRPr lang="en-US" sz="1450" b="1" i="1" kern="0" dirty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>
                <a:solidFill>
                  <a:schemeClr val="bg1"/>
                </a:solidFill>
              </a:rPr>
              <a:t>ø</a:t>
            </a: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et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3563888" y="1700808"/>
            <a:ext cx="225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RESULTADOS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741" y="2667687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b="1" i="1" dirty="0">
                <a:solidFill>
                  <a:srgbClr val="C00000"/>
                </a:solidFill>
              </a:rPr>
              <a:t>Factores asociados con avulsión mayor de LAM (análisis multivariable)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3340458"/>
            <a:ext cx="7555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/>
              <a:t>Parto instrumentado previo (fórceps) e IMC baja permanecen como los factores de riesgos significativos para avulsión mayor de LAM.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/>
              <a:t>Mujeres con parto instrumentado previo tuvieron 4.1 veces mas riesgo aumentado de avulsión mayor de LAM.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/>
              <a:t>Un punto de aumento en el IMC estuvo asociado a un 10% de riesgo reducido de avulsión mayor de LAM.</a:t>
            </a:r>
          </a:p>
        </p:txBody>
      </p:sp>
    </p:spTree>
    <p:extLst>
      <p:ext uri="{BB962C8B-B14F-4D97-AF65-F5344CB8AC3E}">
        <p14:creationId xmlns:p14="http://schemas.microsoft.com/office/powerpoint/2010/main" val="4771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30915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450" b="1" i="1" dirty="0">
                <a:solidFill>
                  <a:schemeClr val="bg1"/>
                </a:solidFill>
              </a:rPr>
              <a:t>Morfología del musculo elevador del ano y función en mujeres con lesión obstétrica del esfínter anal</a:t>
            </a:r>
            <a:endParaRPr lang="en-US" sz="1450" b="1" i="1" kern="0" dirty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>
                <a:solidFill>
                  <a:schemeClr val="bg1"/>
                </a:solidFill>
              </a:rPr>
              <a:t>ø</a:t>
            </a:r>
            <a:r>
              <a:rPr lang="en-US" sz="1400" i="1" kern="0" dirty="0" err="1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et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3621942" y="1743199"/>
            <a:ext cx="225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RESULTADOS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522920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b="1" dirty="0">
                <a:solidFill>
                  <a:srgbClr val="C00000"/>
                </a:solidFill>
              </a:rPr>
              <a:t>Mujeres con avulsión mayor de LAM tuvieron contracción del musculo pélvico mas débil en ambas evaluaciones digital y ultrasonográfica.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s-HN" sz="1600" b="1" dirty="0">
                <a:solidFill>
                  <a:srgbClr val="C00000"/>
                </a:solidFill>
              </a:rPr>
              <a:t>Sin embargo, la avulsión mayor de LAM no estuvo asociada con aumento de la severidad de los síntomas de incontinencia anal o urinaria.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79387" y="2376860"/>
            <a:ext cx="8857109" cy="25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7051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17034</TotalTime>
  <Words>971</Words>
  <Application>Microsoft Office PowerPoint</Application>
  <PresentationFormat>On-screen Show (4:3)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Asma Khalil</dc:creator>
  <cp:lastModifiedBy>Renata Kotsia</cp:lastModifiedBy>
  <cp:revision>1001</cp:revision>
  <dcterms:created xsi:type="dcterms:W3CDTF">2011-05-07T13:59:23Z</dcterms:created>
  <dcterms:modified xsi:type="dcterms:W3CDTF">2019-04-23T11:29:54Z</dcterms:modified>
</cp:coreProperties>
</file>