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89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56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3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39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95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89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512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64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53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79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40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1DC20-D3BC-4D4D-BD3C-F1CCA4DBBA0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43EB8-B690-4011-B434-DB0E3C75A4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36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7"/>
          <a:stretch/>
        </p:blipFill>
        <p:spPr>
          <a:xfrm>
            <a:off x="0" y="1"/>
            <a:ext cx="12192000" cy="441960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187960"/>
            <a:ext cx="10454640" cy="17424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3229302"/>
            <a:ext cx="1813559" cy="8641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2637297"/>
            <a:ext cx="1633732" cy="53173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57447" y="4545719"/>
            <a:ext cx="4391892" cy="203132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Day 1: Gynecology &amp; Early Pregnancy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reproductive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health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pregnancy 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complications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ultrasound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low-resource 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settings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IOTA terms and definitions </a:t>
            </a: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cervical cancer</a:t>
            </a:r>
            <a:endParaRPr kumimoji="0" lang="en-GB" sz="1800" b="1" i="0" u="none" strike="noStrike" kern="1200" cap="none" spc="0" normalizeH="0" baseline="0" noProof="0" dirty="0" smtClean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13782" y="3630240"/>
            <a:ext cx="4548908" cy="92333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Exclusively for those in lower resource settings &amp; southern Africa!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391564"/>
            <a:ext cx="12192000" cy="46643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49339" y="4553570"/>
            <a:ext cx="48998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Day 2: 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Obstetrics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pre-eclampsia and PAS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preterm birth,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fetal growth 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restriction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fetal echocardiography &amp; neurosonography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multiple pregnancy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genetics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(screening and diagnostics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9611" y="4665414"/>
            <a:ext cx="1500909" cy="150090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626765" y="6447420"/>
            <a:ext cx="3435925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REGISTER FOR FREE NOW &gt;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5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Piris</dc:creator>
  <cp:lastModifiedBy>Isabelle Piris</cp:lastModifiedBy>
  <cp:revision>2</cp:revision>
  <dcterms:created xsi:type="dcterms:W3CDTF">2024-01-16T10:05:26Z</dcterms:created>
  <dcterms:modified xsi:type="dcterms:W3CDTF">2024-01-16T10:17:12Z</dcterms:modified>
</cp:coreProperties>
</file>