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1DC20-D3BC-4D4D-BD3C-F1CCA4DBBA0C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3EB8-B690-4011-B434-DB0E3C75A4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3894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1DC20-D3BC-4D4D-BD3C-F1CCA4DBBA0C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3EB8-B690-4011-B434-DB0E3C75A4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565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1DC20-D3BC-4D4D-BD3C-F1CCA4DBBA0C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3EB8-B690-4011-B434-DB0E3C75A4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33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1DC20-D3BC-4D4D-BD3C-F1CCA4DBBA0C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3EB8-B690-4011-B434-DB0E3C75A4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6392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1DC20-D3BC-4D4D-BD3C-F1CCA4DBBA0C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3EB8-B690-4011-B434-DB0E3C75A4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6956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1DC20-D3BC-4D4D-BD3C-F1CCA4DBBA0C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3EB8-B690-4011-B434-DB0E3C75A4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9892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1DC20-D3BC-4D4D-BD3C-F1CCA4DBBA0C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3EB8-B690-4011-B434-DB0E3C75A4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3512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1DC20-D3BC-4D4D-BD3C-F1CCA4DBBA0C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3EB8-B690-4011-B434-DB0E3C75A4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1644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1DC20-D3BC-4D4D-BD3C-F1CCA4DBBA0C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3EB8-B690-4011-B434-DB0E3C75A4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53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1DC20-D3BC-4D4D-BD3C-F1CCA4DBBA0C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3EB8-B690-4011-B434-DB0E3C75A4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795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1DC20-D3BC-4D4D-BD3C-F1CCA4DBBA0C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3EB8-B690-4011-B434-DB0E3C75A4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8409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1DC20-D3BC-4D4D-BD3C-F1CCA4DBBA0C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43EB8-B690-4011-B434-DB0E3C75A4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2364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417"/>
          <a:stretch/>
        </p:blipFill>
        <p:spPr>
          <a:xfrm>
            <a:off x="0" y="1"/>
            <a:ext cx="12192000" cy="4419600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880" y="187960"/>
            <a:ext cx="10454640" cy="174244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" y="3229302"/>
            <a:ext cx="1813559" cy="86416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" y="2637297"/>
            <a:ext cx="1633732" cy="53173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57447" y="4545719"/>
            <a:ext cx="4391892" cy="2031325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Day 1: Gynecology &amp; Early Pregnancy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reproductive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health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early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pregnancy 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complications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ultrasound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 low-resource 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settings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IOTA terms and definitions </a:t>
            </a:r>
            <a:endParaRPr kumimoji="0" lang="en-GB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cervical cancer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13782" y="3630240"/>
            <a:ext cx="4548908" cy="92333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Exclusively for those in lower resource settings &amp; southern Africa!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6391564"/>
            <a:ext cx="12192000" cy="46643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749339" y="4553570"/>
            <a:ext cx="489989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20202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Day 2: 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0202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Obstetrics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0202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pre-eclampsia and PAS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0202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preterm birth,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20202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fetal growth 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0202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restriction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0202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fetal echocardiography &amp; neurosonography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0202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multiple pregnancy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0202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genetics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20202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(screening and diagnostics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0202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9611" y="4665414"/>
            <a:ext cx="1500909" cy="1500909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8626765" y="6447420"/>
            <a:ext cx="3435925" cy="36933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REGISTER FOR FREE NOW &gt;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552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66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Isabelle Piris</dc:creator>
  <cp:lastModifiedBy>Isabelle Piris</cp:lastModifiedBy>
  <cp:revision>2</cp:revision>
  <dcterms:created xsi:type="dcterms:W3CDTF">2024-01-16T10:05:26Z</dcterms:created>
  <dcterms:modified xsi:type="dcterms:W3CDTF">2024-01-16T10:17:12Z</dcterms:modified>
</cp:coreProperties>
</file>