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31E23C0C.xml" ContentType="application/vnd.ms-powerpoint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2_31E23C0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957C562-F86A-490D-B517-F03B117DF21D}" authorId="{BA96E831-2426-3B3D-FC64-2FD5FE6EBE9A}" created="2024-04-18T08:53:58.10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010663177" sldId="257"/>
      <ac:spMk id="10" creationId="{00000000-0000-0000-0000-000000000000}"/>
      <ac:txMk cp="66" len="6">
        <ac:context len="327" hash="3785845473"/>
      </ac:txMk>
    </ac:txMkLst>
    <p188:pos x="810227" y="1360025"/>
    <p188:txBody>
      <a:bodyPr/>
      <a:lstStyle/>
      <a:p>
        <a:r>
          <a:rPr lang="en-US"/>
          <a:t>world-renowned was repeated</a:t>
        </a:r>
      </a:p>
    </p188:txBody>
  </p188:cm>
  <p188:cm id="{AA05ACA9-EB96-40D2-ABFE-A1DD55E4543A}" authorId="{BA96E831-2426-3B3D-FC64-2FD5FE6EBE9A}" created="2024-04-18T08:57:36.38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10663177" sldId="257"/>
      <ac:spMk id="10" creationId="{00000000-0000-0000-0000-000000000000}"/>
    </ac:deMkLst>
    <p188:txBody>
      <a:bodyPr/>
      <a:lstStyle/>
      <a:p>
        <a:r>
          <a:rPr lang="en-US"/>
          <a:t>shortened this for quick reading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31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25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69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5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5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46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5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32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45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21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A97F-5B32-4072-805C-59A1ADD22ED3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6F0D0-3F70-428C-B940-6F13FA9E12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46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31E23C0C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47" y="0"/>
            <a:ext cx="6858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3483" y="2955539"/>
            <a:ext cx="2562798" cy="4217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135907" y="995879"/>
            <a:ext cx="4715434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latin typeface="Arial"/>
                <a:cs typeface="Arial"/>
              </a:rPr>
              <a:t>Attend the 34th ISUOG World Congress to: </a:t>
            </a:r>
            <a:endParaRPr lang="en-US" dirty="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Immerse yourself in our 4-day scientific program.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Hear the latest updates from world-renowned experts.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Share knowledge, ideas and expertise that relates to your practise.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/>
                <a:cs typeface="Arial"/>
              </a:rPr>
              <a:t>Network with your professional peers.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>
              <a:latin typeface="Arial"/>
              <a:cs typeface="Arial"/>
            </a:endParaRPr>
          </a:p>
          <a:p>
            <a:r>
              <a:rPr lang="en-GB" b="1" dirty="0">
                <a:latin typeface="Arial"/>
                <a:cs typeface="Arial"/>
              </a:rPr>
              <a:t>98.3% of 2023 delegates would recommend the Congress to a colleague.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22448" y="2981038"/>
            <a:ext cx="2553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BE10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NOW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050" y="168365"/>
            <a:ext cx="1718789" cy="5594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824" y="5658805"/>
            <a:ext cx="995081" cy="995081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7279341" y="5755341"/>
            <a:ext cx="2820814" cy="817720"/>
            <a:chOff x="7279341" y="5755341"/>
            <a:chExt cx="2820814" cy="81772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A8BDC29-090E-931A-BF12-6B3BAFD225B3}"/>
                </a:ext>
              </a:extLst>
            </p:cNvPr>
            <p:cNvSpPr/>
            <p:nvPr/>
          </p:nvSpPr>
          <p:spPr>
            <a:xfrm>
              <a:off x="7279341" y="5755341"/>
              <a:ext cx="2820814" cy="817720"/>
            </a:xfrm>
            <a:prstGeom prst="rect">
              <a:avLst/>
            </a:prstGeom>
            <a:solidFill>
              <a:srgbClr val="DE1A3F"/>
            </a:solidFill>
            <a:ln>
              <a:solidFill>
                <a:srgbClr val="DE1A3F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6D45763-1F61-102C-5402-D16FAEA7F3AB}"/>
                </a:ext>
              </a:extLst>
            </p:cNvPr>
            <p:cNvSpPr txBox="1"/>
            <p:nvPr/>
          </p:nvSpPr>
          <p:spPr>
            <a:xfrm>
              <a:off x="7413899" y="5857266"/>
              <a:ext cx="2613681" cy="64633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  <a:latin typeface="Arial"/>
                  <a:cs typeface="Arial"/>
                </a:rPr>
                <a:t>Scan to learn more and register now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3691009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UOG2024-REGISTER-INTEREST-template" id="{1F8868EB-1648-4EDC-8304-EEF90CB5859C}" vid="{12BA40AF-D1AA-498E-A5F4-ACE793C335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ISUOG2024-REGISTER-INTEREST-template</Template>
  <TotalTime>125</TotalTime>
  <Words>64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Rowe</dc:creator>
  <cp:lastModifiedBy>ISUOG Secretariat</cp:lastModifiedBy>
  <cp:revision>6</cp:revision>
  <dcterms:created xsi:type="dcterms:W3CDTF">2024-06-05T11:03:19Z</dcterms:created>
  <dcterms:modified xsi:type="dcterms:W3CDTF">2024-06-07T09:04:07Z</dcterms:modified>
</cp:coreProperties>
</file>