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343433"/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0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1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6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8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4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C2A2-BECA-B340-9036-E3C49AE11DF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4944-E7F5-0741-A387-E5B8AE74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6A5DD64-9D42-0046-9A59-AA028B46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691"/>
            <a:ext cx="9144000" cy="5175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7E1DAB-336C-C646-8764-EAE33B3E7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6" y="113805"/>
            <a:ext cx="8555568" cy="13261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AF7CCC-58CE-AE4E-B12F-2CC95436E27A}"/>
              </a:ext>
            </a:extLst>
          </p:cNvPr>
          <p:cNvSpPr/>
          <p:nvPr/>
        </p:nvSpPr>
        <p:spPr>
          <a:xfrm>
            <a:off x="-1" y="6202277"/>
            <a:ext cx="9143999" cy="670692"/>
          </a:xfrm>
          <a:prstGeom prst="rect">
            <a:avLst/>
          </a:prstGeom>
          <a:solidFill>
            <a:srgbClr val="D9222A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0613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C31F51-F557-6D4B-80D7-26191BC392DA}"/>
              </a:ext>
            </a:extLst>
          </p:cNvPr>
          <p:cNvSpPr txBox="1"/>
          <p:nvPr/>
        </p:nvSpPr>
        <p:spPr>
          <a:xfrm>
            <a:off x="184602" y="6350215"/>
            <a:ext cx="717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Visit</a:t>
            </a:r>
            <a:r>
              <a:rPr lang="en-GB" sz="1600" dirty="0">
                <a:solidFill>
                  <a:schemeClr val="bg1"/>
                </a:solidFill>
                <a:latin typeface="Roboto Bold"/>
              </a:rPr>
              <a:t> </a:t>
            </a:r>
            <a:r>
              <a:rPr lang="en-GB" dirty="0">
                <a:solidFill>
                  <a:schemeClr val="bg1"/>
                </a:solidFill>
                <a:latin typeface="Roboto Bold"/>
              </a:rPr>
              <a:t>www.isuog.org/events/world-congress-2020.html</a:t>
            </a:r>
            <a:r>
              <a:rPr lang="en-GB" sz="1600" dirty="0">
                <a:solidFill>
                  <a:schemeClr val="bg1"/>
                </a:solidFill>
                <a:latin typeface="Roboto Bold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for full details</a:t>
            </a:r>
            <a:endParaRPr lang="en-US" sz="1600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Open Sans Light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8FD7CC-5E9A-0D4D-821D-C01034C14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572" y="6327507"/>
            <a:ext cx="1560786" cy="405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2F8A8-6262-FF4B-9906-80487D7AC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71" y="1885891"/>
            <a:ext cx="4588126" cy="40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A4C89-A49F-7641-AA3F-49A1FF1F8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882"/>
            <a:ext cx="9144000" cy="4352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264" y="2905780"/>
            <a:ext cx="410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30613"/>
                </a:solidFill>
                <a:latin typeface="Roboto Bold"/>
                <a:cs typeface="Roboto Bold"/>
              </a:rPr>
              <a:t>Save the date!</a:t>
            </a:r>
            <a:endParaRPr lang="en-US" sz="2800" dirty="0">
              <a:solidFill>
                <a:srgbClr val="E30613"/>
              </a:solidFill>
              <a:latin typeface="Roboto Bold"/>
              <a:cs typeface="Roboto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263" y="3494485"/>
            <a:ext cx="516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43433"/>
                </a:solidFill>
                <a:latin typeface="Open Sans Light"/>
                <a:cs typeface="Open Sans Light"/>
              </a:rPr>
              <a:t>#ISUOG2020</a:t>
            </a:r>
            <a:endParaRPr lang="en-US" dirty="0">
              <a:solidFill>
                <a:srgbClr val="343433"/>
              </a:solidFill>
              <a:latin typeface="Open Sans Light"/>
              <a:cs typeface="Open Sans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2AED8-77C3-9F44-BE71-21E8367A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351" y="156331"/>
            <a:ext cx="6905297" cy="2085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209124-4B6B-BC45-ABAD-A5C378055CA7}"/>
              </a:ext>
            </a:extLst>
          </p:cNvPr>
          <p:cNvSpPr/>
          <p:nvPr/>
        </p:nvSpPr>
        <p:spPr>
          <a:xfrm>
            <a:off x="-1" y="6202277"/>
            <a:ext cx="9143999" cy="670692"/>
          </a:xfrm>
          <a:prstGeom prst="rect">
            <a:avLst/>
          </a:prstGeom>
          <a:solidFill>
            <a:srgbClr val="D9222A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061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C5040-1554-8B47-9D0E-57C80E804435}"/>
              </a:ext>
            </a:extLst>
          </p:cNvPr>
          <p:cNvSpPr txBox="1"/>
          <p:nvPr/>
        </p:nvSpPr>
        <p:spPr>
          <a:xfrm>
            <a:off x="184602" y="6350215"/>
            <a:ext cx="706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 Light"/>
                <a:cs typeface="Open Sans Light"/>
              </a:rPr>
              <a:t>Visit </a:t>
            </a:r>
            <a:r>
              <a:rPr lang="en-GB" sz="1600" b="1" dirty="0">
                <a:solidFill>
                  <a:schemeClr val="bg1"/>
                </a:solidFill>
                <a:latin typeface="Open Sans Light"/>
                <a:cs typeface="Open Sans Light"/>
              </a:rPr>
              <a:t>www.isuog.org/events/world-congress-2020.html</a:t>
            </a:r>
            <a:r>
              <a:rPr lang="en-GB" dirty="0">
                <a:solidFill>
                  <a:schemeClr val="bg1"/>
                </a:solidFill>
                <a:latin typeface="Open Sans Light"/>
                <a:cs typeface="Open Sans Light"/>
              </a:rPr>
              <a:t> for full details</a:t>
            </a:r>
            <a:endParaRPr lang="en-GB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B25120-0F8D-9F4A-8D1B-7817857CF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572" y="6327507"/>
            <a:ext cx="1560786" cy="40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2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 Light</vt:lpstr>
      <vt:lpstr>Roboto</vt:lpstr>
      <vt:lpstr>Roboto Bold</vt:lpstr>
      <vt:lpstr>Office Theme</vt:lpstr>
      <vt:lpstr>PowerPoint Presentation</vt:lpstr>
      <vt:lpstr>PowerPoint Presentation</vt:lpstr>
    </vt:vector>
  </TitlesOfParts>
  <Company>Zebrative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Caller</dc:creator>
  <cp:lastModifiedBy>Ritwiza Asthana</cp:lastModifiedBy>
  <cp:revision>18</cp:revision>
  <dcterms:created xsi:type="dcterms:W3CDTF">2017-01-26T09:21:13Z</dcterms:created>
  <dcterms:modified xsi:type="dcterms:W3CDTF">2019-10-21T13:57:25Z</dcterms:modified>
</cp:coreProperties>
</file>